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media/image1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8288000" cy="10287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Relationships xmlns="http://schemas.openxmlformats.org/package/2006/relationships"><Relationship Id="rId1"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0" i="0" strike="noStrike" sz="1800" u="none">
                <a:solidFill>
                  <a:srgbClr val="595959"/>
                </a:solidFill>
                <a:latin typeface="Encode Sans Normal"/>
              </a:defRPr>
            </a:pPr>
            <a:r>
              <a:rPr b="0" i="0" strike="noStrike" sz="1800" u="none">
                <a:solidFill>
                  <a:srgbClr val="595959"/>
                </a:solidFill>
                <a:latin typeface="Encode Sans Normal"/>
              </a:rPr>
              <a:t>Chart Title</a:t>
            </a:r>
          </a:p>
        </c:rich>
      </c:tx>
      <c:layout>
        <c:manualLayout>
          <c:xMode val="edge"/>
          <c:yMode val="edge"/>
          <c:x val="0.430778"/>
          <c:y val="0"/>
          <c:w val="0.138443"/>
          <c:h val="0.087195"/>
        </c:manualLayout>
      </c:layout>
      <c:overlay val="1"/>
      <c:spPr>
        <a:noFill/>
        <a:effectLst/>
      </c:spPr>
    </c:title>
    <c:autoTitleDeleted val="1"/>
    <c:plotArea>
      <c:layout>
        <c:manualLayout>
          <c:layoutTarget val="inner"/>
          <c:xMode val="edge"/>
          <c:yMode val="edge"/>
          <c:x val="0.0409225"/>
          <c:y val="0.087195"/>
          <c:w val="0.954078"/>
          <c:h val="0.814668"/>
        </c:manualLayout>
      </c:layout>
      <c:lineChart>
        <c:grouping val="standard"/>
        <c:varyColors val="0"/>
        <c:ser>
          <c:idx val="0"/>
          <c:order val="0"/>
          <c:tx>
            <c:strRef>
              <c:f>Sheet1!$B$1</c:f>
              <c:strCache>
                <c:ptCount val="1"/>
                <c:pt idx="0">
                  <c:v>Series 1</c:v>
                </c:pt>
              </c:strCache>
            </c:strRef>
          </c:tx>
          <c:spPr>
            <a:solidFill>
              <a:srgbClr val="156082"/>
            </a:solidFill>
            <a:ln w="28575" cap="rnd">
              <a:solidFill>
                <a:srgbClr val="C3C5C8"/>
              </a:solidFill>
              <a:prstDash val="solid"/>
              <a:round/>
            </a:ln>
            <a:effectLst/>
          </c:spPr>
          <c:marker>
            <c:symbol val="circle"/>
            <c:size val="4"/>
            <c:spPr>
              <a:solidFill>
                <a:srgbClr val="156082"/>
              </a:solidFill>
              <a:ln w="9525" cap="flat">
                <a:solidFill>
                  <a:srgbClr val="156082"/>
                </a:solidFill>
                <a:prstDash val="solid"/>
                <a:miter lim="800000"/>
              </a:ln>
              <a:effectLst/>
            </c:spPr>
          </c:marker>
          <c:dLbls>
            <c:numFmt formatCode="0.#" sourceLinked="0"/>
            <c:txPr>
              <a:bodyPr/>
              <a:lstStyle/>
              <a:p>
                <a:pPr>
                  <a:defRPr b="0" i="0" strike="noStrike" sz="1000" u="none">
                    <a:solidFill>
                      <a:srgbClr val="000000"/>
                    </a:solidFill>
                    <a:latin typeface="Calibri"/>
                  </a:defRPr>
                </a:pPr>
              </a:p>
            </c:txPr>
            <c:dLblPos val="t"/>
            <c:showLegendKey val="0"/>
            <c:showVal val="0"/>
            <c:showCatName val="0"/>
            <c:showSerName val="0"/>
            <c:showPercent val="0"/>
            <c:showBubbleSize val="0"/>
            <c:showLeaderLines val="0"/>
          </c:dLbls>
          <c:cat>
            <c:strRef>
              <c:f>Sheet1!$A$2:$A$6</c:f>
              <c:strCache>
                <c:ptCount val="5"/>
                <c:pt idx="0">
                  <c:v>Category 1</c:v>
                </c:pt>
                <c:pt idx="1">
                  <c:v>Category 2</c:v>
                </c:pt>
                <c:pt idx="2">
                  <c:v>Category 3</c:v>
                </c:pt>
                <c:pt idx="3">
                  <c:v>Category 4</c:v>
                </c:pt>
                <c:pt idx="4">
                  <c:v>Category 5</c:v>
                </c:pt>
              </c:strCache>
            </c:strRef>
          </c:cat>
          <c:val>
            <c:numRef>
              <c:f>Sheet1!$B$2:$B$6</c:f>
              <c:numCache>
                <c:ptCount val="5"/>
                <c:pt idx="0">
                  <c:v>4.300000</c:v>
                </c:pt>
                <c:pt idx="1">
                  <c:v>2.500000</c:v>
                </c:pt>
                <c:pt idx="2">
                  <c:v>3.500000</c:v>
                </c:pt>
                <c:pt idx="3">
                  <c:v>4.500000</c:v>
                </c:pt>
                <c:pt idx="4">
                  <c:v>4.000000</c:v>
                </c:pt>
              </c:numCache>
            </c:numRef>
          </c:val>
          <c:smooth val="0"/>
        </c:ser>
        <c:ser>
          <c:idx val="1"/>
          <c:order val="1"/>
          <c:tx>
            <c:strRef>
              <c:f>Sheet1!$C$1</c:f>
              <c:strCache>
                <c:ptCount val="1"/>
                <c:pt idx="0">
                  <c:v>Series 2</c:v>
                </c:pt>
              </c:strCache>
            </c:strRef>
          </c:tx>
          <c:spPr>
            <a:solidFill>
              <a:srgbClr val="E97132"/>
            </a:solidFill>
            <a:ln w="28575" cap="rnd">
              <a:solidFill>
                <a:srgbClr val="32006E"/>
              </a:solidFill>
              <a:prstDash val="solid"/>
              <a:round/>
            </a:ln>
            <a:effectLst/>
          </c:spPr>
          <c:marker>
            <c:symbol val="circle"/>
            <c:size val="4"/>
            <c:spPr>
              <a:solidFill>
                <a:srgbClr val="E97132"/>
              </a:solidFill>
              <a:ln w="9525" cap="flat">
                <a:solidFill>
                  <a:srgbClr val="E97132"/>
                </a:solidFill>
                <a:prstDash val="solid"/>
                <a:miter lim="800000"/>
              </a:ln>
              <a:effectLst/>
            </c:spPr>
          </c:marker>
          <c:dLbls>
            <c:numFmt formatCode="0.#" sourceLinked="0"/>
            <c:txPr>
              <a:bodyPr/>
              <a:lstStyle/>
              <a:p>
                <a:pPr>
                  <a:defRPr b="0" i="0" strike="noStrike" sz="1000" u="none">
                    <a:solidFill>
                      <a:srgbClr val="000000"/>
                    </a:solidFill>
                    <a:latin typeface="Calibri"/>
                  </a:defRPr>
                </a:pPr>
              </a:p>
            </c:txPr>
            <c:dLblPos val="t"/>
            <c:showLegendKey val="0"/>
            <c:showVal val="0"/>
            <c:showCatName val="0"/>
            <c:showSerName val="0"/>
            <c:showPercent val="0"/>
            <c:showBubbleSize val="0"/>
            <c:showLeaderLines val="0"/>
          </c:dLbls>
          <c:cat>
            <c:strRef>
              <c:f>Sheet1!$A$2:$A$6</c:f>
              <c:strCache>
                <c:ptCount val="5"/>
                <c:pt idx="0">
                  <c:v>Category 1</c:v>
                </c:pt>
                <c:pt idx="1">
                  <c:v>Category 2</c:v>
                </c:pt>
                <c:pt idx="2">
                  <c:v>Category 3</c:v>
                </c:pt>
                <c:pt idx="3">
                  <c:v>Category 4</c:v>
                </c:pt>
                <c:pt idx="4">
                  <c:v>Category 5</c:v>
                </c:pt>
              </c:strCache>
            </c:strRef>
          </c:cat>
          <c:val>
            <c:numRef>
              <c:f>Sheet1!$C$2:$C$6</c:f>
              <c:numCache>
                <c:ptCount val="5"/>
                <c:pt idx="0">
                  <c:v>2.400000</c:v>
                </c:pt>
                <c:pt idx="1">
                  <c:v>4.400000</c:v>
                </c:pt>
                <c:pt idx="2">
                  <c:v>1.800000</c:v>
                </c:pt>
                <c:pt idx="3">
                  <c:v>2.800000</c:v>
                </c:pt>
                <c:pt idx="4">
                  <c:v>5.000000</c:v>
                </c:pt>
              </c:numCache>
            </c:numRef>
          </c:val>
          <c:smooth val="0"/>
        </c:ser>
        <c:ser>
          <c:idx val="2"/>
          <c:order val="2"/>
          <c:tx>
            <c:strRef>
              <c:f>Sheet1!$D$1</c:f>
              <c:strCache>
                <c:ptCount val="1"/>
                <c:pt idx="0">
                  <c:v>Series 3</c:v>
                </c:pt>
              </c:strCache>
            </c:strRef>
          </c:tx>
          <c:spPr>
            <a:solidFill>
              <a:srgbClr val="196B24"/>
            </a:solidFill>
            <a:ln w="28575" cap="rnd">
              <a:solidFill>
                <a:srgbClr val="FFC700"/>
              </a:solidFill>
              <a:prstDash val="solid"/>
              <a:round/>
            </a:ln>
            <a:effectLst/>
          </c:spPr>
          <c:marker>
            <c:symbol val="circle"/>
            <c:size val="4"/>
            <c:spPr>
              <a:solidFill>
                <a:srgbClr val="196B24"/>
              </a:solidFill>
              <a:ln w="9525" cap="flat">
                <a:solidFill>
                  <a:srgbClr val="196B24"/>
                </a:solidFill>
                <a:prstDash val="solid"/>
                <a:miter lim="800000"/>
              </a:ln>
              <a:effectLst/>
            </c:spPr>
          </c:marker>
          <c:dLbls>
            <c:numFmt formatCode="0" sourceLinked="0"/>
            <c:txPr>
              <a:bodyPr/>
              <a:lstStyle/>
              <a:p>
                <a:pPr>
                  <a:defRPr b="0" i="0" strike="noStrike" sz="1000" u="none">
                    <a:solidFill>
                      <a:srgbClr val="000000"/>
                    </a:solidFill>
                    <a:latin typeface="Calibri"/>
                  </a:defRPr>
                </a:pPr>
              </a:p>
            </c:txPr>
            <c:dLblPos val="t"/>
            <c:showLegendKey val="0"/>
            <c:showVal val="0"/>
            <c:showCatName val="0"/>
            <c:showSerName val="0"/>
            <c:showPercent val="0"/>
            <c:showBubbleSize val="0"/>
            <c:showLeaderLines val="0"/>
          </c:dLbls>
          <c:cat>
            <c:strRef>
              <c:f>Sheet1!$A$2:$A$6</c:f>
              <c:strCache>
                <c:ptCount val="5"/>
                <c:pt idx="0">
                  <c:v>Category 1</c:v>
                </c:pt>
                <c:pt idx="1">
                  <c:v>Category 2</c:v>
                </c:pt>
                <c:pt idx="2">
                  <c:v>Category 3</c:v>
                </c:pt>
                <c:pt idx="3">
                  <c:v>Category 4</c:v>
                </c:pt>
                <c:pt idx="4">
                  <c:v>Category 5</c:v>
                </c:pt>
              </c:strCache>
            </c:strRef>
          </c:cat>
          <c:val>
            <c:numRef>
              <c:f>Sheet1!$D$2:$D$6</c:f>
              <c:numCache>
                <c:ptCount val="5"/>
                <c:pt idx="0">
                  <c:v>2.000000</c:v>
                </c:pt>
                <c:pt idx="1">
                  <c:v>2.000000</c:v>
                </c:pt>
                <c:pt idx="2">
                  <c:v>3.000000</c:v>
                </c:pt>
                <c:pt idx="3">
                  <c:v>5.000000</c:v>
                </c:pt>
                <c:pt idx="4">
                  <c:v>6.000000</c:v>
                </c:pt>
              </c:numCache>
            </c:numRef>
          </c:val>
          <c:smooth val="0"/>
        </c:ser>
        <c:marker val="1"/>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b="0" i="0" strike="noStrike" sz="1100" u="none">
                <a:solidFill>
                  <a:srgbClr val="595959"/>
                </a:solidFill>
                <a:latin typeface="Calibri"/>
              </a:defRPr>
            </a:pPr>
          </a:p>
        </c:txPr>
        <c:crossAx val="2094734553"/>
        <c:crosses val="autoZero"/>
        <c:auto val="1"/>
        <c:lblAlgn val="ctr"/>
        <c:noMultiLvlLbl val="1"/>
      </c:catAx>
      <c:valAx>
        <c:axId val="2094734553"/>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b="0" i="0" strike="noStrike" sz="1100" u="none">
                <a:solidFill>
                  <a:srgbClr val="595959"/>
                </a:solidFill>
                <a:latin typeface="Calibri"/>
              </a:defRPr>
            </a:pPr>
          </a:p>
        </c:txPr>
        <c:crossAx val="2094734552"/>
        <c:crosses val="autoZero"/>
        <c:crossBetween val="between"/>
        <c:majorUnit val="1.5"/>
        <c:minorUnit val="0.75"/>
      </c:valAx>
      <c:spPr>
        <a:noFill/>
        <a:ln w="12700" cap="flat">
          <a:noFill/>
          <a:miter lim="400000"/>
        </a:ln>
        <a:effectLst/>
      </c:spPr>
    </c:plotArea>
    <c:legend>
      <c:legendPos val="b"/>
      <c:layout>
        <c:manualLayout>
          <c:xMode val="edge"/>
          <c:yMode val="edge"/>
          <c:x val="0.34689"/>
          <c:y val="0.960041"/>
          <c:w val="0.32913"/>
          <c:h val="0.0399586"/>
        </c:manualLayout>
      </c:layout>
      <c:overlay val="1"/>
      <c:spPr>
        <a:noFill/>
        <a:ln w="12700" cap="flat">
          <a:noFill/>
          <a:miter lim="400000"/>
        </a:ln>
        <a:effectLst/>
      </c:spPr>
      <c:txPr>
        <a:bodyPr rot="0"/>
        <a:lstStyle/>
        <a:p>
          <a:pPr>
            <a:defRPr b="0" i="0" strike="noStrike" sz="1100" u="none">
              <a:solidFill>
                <a:srgbClr val="595959"/>
              </a:solidFill>
              <a:latin typeface="Calibri"/>
            </a:defRPr>
          </a:pPr>
        </a:p>
      </c:txPr>
    </c:legend>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doughnutChart>
        <c:varyColors val="0"/>
        <c:ser>
          <c:idx val="0"/>
          <c:order val="0"/>
          <c:tx>
            <c:strRef>
              <c:f>Sheet1!$A$2</c:f>
              <c:strCache>
                <c:ptCount val="1"/>
                <c:pt idx="0">
                  <c:v>Sales</c:v>
                </c:pt>
              </c:strCache>
            </c:strRef>
          </c:tx>
          <c:spPr>
            <a:solidFill>
              <a:srgbClr val="32006E"/>
            </a:solidFill>
            <a:ln w="12700" cap="flat">
              <a:noFill/>
              <a:miter lim="400000"/>
            </a:ln>
            <a:effectLst/>
          </c:spPr>
          <c:explosion val="0"/>
          <c:dPt>
            <c:idx val="0"/>
            <c:explosion val="0"/>
            <c:spPr>
              <a:solidFill>
                <a:srgbClr val="32006E"/>
              </a:solidFill>
              <a:ln w="12700" cap="flat">
                <a:noFill/>
                <a:miter lim="400000"/>
              </a:ln>
              <a:effectLst/>
            </c:spPr>
          </c:dPt>
          <c:dPt>
            <c:idx val="1"/>
            <c:explosion val="0"/>
            <c:spPr>
              <a:solidFill>
                <a:srgbClr val="C3C5C8"/>
              </a:solidFill>
              <a:ln w="12700" cap="flat">
                <a:noFill/>
                <a:miter lim="400000"/>
              </a:ln>
              <a:effectLst/>
            </c:spPr>
          </c:dPt>
          <c:dLbls>
            <c:dLbl>
              <c:idx val="0"/>
              <c:numFmt formatCode="0.##" sourceLinked="0"/>
              <c:txPr>
                <a:bodyPr/>
                <a:lstStyle/>
                <a:p>
                  <a:pPr>
                    <a:defRPr b="0" i="0" strike="noStrike" sz="1000" u="none">
                      <a:solidFill>
                        <a:srgbClr val="000000"/>
                      </a:solidFill>
                      <a:latin typeface="Calibri"/>
                    </a:defRPr>
                  </a:pPr>
                </a:p>
              </c:txPr>
              <c:showLegendKey val="0"/>
              <c:showVal val="0"/>
              <c:showCatName val="0"/>
              <c:showSerName val="0"/>
              <c:showPercent val="0"/>
              <c:showBubbleSize val="0"/>
            </c:dLbl>
            <c:dLbl>
              <c:idx val="1"/>
              <c:numFmt formatCode="0.#" sourceLinked="0"/>
              <c:txPr>
                <a:bodyPr/>
                <a:lstStyle/>
                <a:p>
                  <a:pPr>
                    <a:defRPr b="0" i="0" strike="noStrike" sz="1000" u="none">
                      <a:solidFill>
                        <a:srgbClr val="000000"/>
                      </a:solidFill>
                      <a:latin typeface="Calibri"/>
                    </a:defRPr>
                  </a:pPr>
                </a:p>
              </c:txPr>
              <c:showLegendKey val="0"/>
              <c:showVal val="0"/>
              <c:showCatName val="0"/>
              <c:showSerName val="0"/>
              <c:showPercent val="0"/>
              <c:showBubbleSize val="0"/>
            </c:dLbl>
            <c:numFmt formatCode="0.##" sourceLinked="0"/>
            <c:txPr>
              <a:bodyPr/>
              <a:lstStyle/>
              <a:p>
                <a:pPr>
                  <a:defRPr b="0" i="0" strike="noStrike" sz="1000" u="none">
                    <a:solidFill>
                      <a:srgbClr val="000000"/>
                    </a:solidFill>
                    <a:latin typeface="Calibri"/>
                  </a:defRPr>
                </a:pPr>
              </a:p>
            </c:txPr>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Sheet1!$B$1:$C$1</c:f>
              <c:strCache>
                <c:ptCount val="2"/>
                <c:pt idx="0">
                  <c:v>1st Qtr</c:v>
                </c:pt>
                <c:pt idx="1">
                  <c:v>2nd Qtr</c:v>
                </c:pt>
              </c:strCache>
            </c:strRef>
          </c:cat>
          <c:val>
            <c:numRef>
              <c:f>Sheet1!$B$2:$C$2</c:f>
              <c:numCache>
                <c:ptCount val="2"/>
                <c:pt idx="0">
                  <c:v>8.200000</c:v>
                </c:pt>
                <c:pt idx="1">
                  <c:v>3.200000</c:v>
                </c:pt>
              </c:numCache>
            </c:numRef>
          </c:val>
        </c:ser>
        <c:firstSliceAng val="0"/>
        <c:holeSize val="75"/>
      </c:doughnut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0" i="0" strike="noStrike" sz="1800" u="none">
                <a:solidFill>
                  <a:srgbClr val="595959"/>
                </a:solidFill>
                <a:latin typeface="Encode Sans Normal"/>
              </a:defRPr>
            </a:pPr>
            <a:r>
              <a:rPr b="0" i="0" strike="noStrike" sz="1800" u="none">
                <a:solidFill>
                  <a:srgbClr val="595959"/>
                </a:solidFill>
                <a:latin typeface="Encode Sans Normal"/>
              </a:rPr>
              <a:t>Chart Title</a:t>
            </a:r>
          </a:p>
        </c:rich>
      </c:tx>
      <c:layout>
        <c:manualLayout>
          <c:xMode val="edge"/>
          <c:yMode val="edge"/>
          <c:x val="0.446018"/>
          <c:y val="0"/>
          <c:w val="0.107965"/>
          <c:h val="0.067795"/>
        </c:manualLayout>
      </c:layout>
      <c:overlay val="1"/>
      <c:spPr>
        <a:noFill/>
        <a:effectLst/>
      </c:spPr>
    </c:title>
    <c:autoTitleDeleted val="1"/>
    <c:plotArea>
      <c:layout>
        <c:manualLayout>
          <c:layoutTarget val="inner"/>
          <c:xMode val="edge"/>
          <c:yMode val="edge"/>
          <c:x val="0.0319133"/>
          <c:y val="0.067795"/>
          <c:w val="0.963087"/>
          <c:h val="0.853122"/>
        </c:manualLayout>
      </c:layout>
      <c:lineChart>
        <c:grouping val="standard"/>
        <c:varyColors val="0"/>
        <c:ser>
          <c:idx val="0"/>
          <c:order val="0"/>
          <c:tx>
            <c:strRef>
              <c:f>Sheet1!$B$1</c:f>
              <c:strCache>
                <c:ptCount val="1"/>
                <c:pt idx="0">
                  <c:v>Series 1</c:v>
                </c:pt>
              </c:strCache>
            </c:strRef>
          </c:tx>
          <c:spPr>
            <a:solidFill>
              <a:srgbClr val="C3C5C8"/>
            </a:solidFill>
            <a:ln w="28575" cap="rnd">
              <a:solidFill>
                <a:srgbClr val="C3C5C8"/>
              </a:solidFill>
              <a:prstDash val="solid"/>
              <a:round/>
            </a:ln>
            <a:effectLst/>
          </c:spPr>
          <c:marker>
            <c:symbol val="circle"/>
            <c:size val="4"/>
            <c:spPr>
              <a:solidFill>
                <a:srgbClr val="C3C5C8"/>
              </a:solidFill>
              <a:ln w="9525" cap="flat">
                <a:solidFill>
                  <a:srgbClr val="156082"/>
                </a:solidFill>
                <a:prstDash val="solid"/>
                <a:miter lim="800000"/>
              </a:ln>
              <a:effectLst/>
            </c:spPr>
          </c:marker>
          <c:dLbls>
            <c:numFmt formatCode="0.#" sourceLinked="0"/>
            <c:txPr>
              <a:bodyPr/>
              <a:lstStyle/>
              <a:p>
                <a:pPr>
                  <a:defRPr b="0" i="0" strike="noStrike" sz="1000" u="none">
                    <a:solidFill>
                      <a:srgbClr val="000000"/>
                    </a:solidFill>
                    <a:latin typeface="Calibri"/>
                  </a:defRPr>
                </a:pPr>
              </a:p>
            </c:txPr>
            <c:dLblPos val="t"/>
            <c:showLegendKey val="0"/>
            <c:showVal val="0"/>
            <c:showCatName val="0"/>
            <c:showSerName val="0"/>
            <c:showPercent val="0"/>
            <c:showBubbleSize val="0"/>
            <c:showLeaderLines val="0"/>
          </c:dLbls>
          <c:cat>
            <c:strRef>
              <c:f>Sheet1!$A$2:$A$6</c:f>
              <c:strCache>
                <c:ptCount val="5"/>
                <c:pt idx="0">
                  <c:v>Category 1</c:v>
                </c:pt>
                <c:pt idx="1">
                  <c:v>Category 2</c:v>
                </c:pt>
                <c:pt idx="2">
                  <c:v>Category 3</c:v>
                </c:pt>
                <c:pt idx="3">
                  <c:v>Category 4</c:v>
                </c:pt>
                <c:pt idx="4">
                  <c:v>Category 5</c:v>
                </c:pt>
              </c:strCache>
            </c:strRef>
          </c:cat>
          <c:val>
            <c:numRef>
              <c:f>Sheet1!$B$2:$B$6</c:f>
              <c:numCache>
                <c:ptCount val="5"/>
                <c:pt idx="0">
                  <c:v>4.300000</c:v>
                </c:pt>
                <c:pt idx="1">
                  <c:v>2.500000</c:v>
                </c:pt>
                <c:pt idx="2">
                  <c:v>3.500000</c:v>
                </c:pt>
                <c:pt idx="3">
                  <c:v>4.500000</c:v>
                </c:pt>
                <c:pt idx="4">
                  <c:v>4.000000</c:v>
                </c:pt>
              </c:numCache>
            </c:numRef>
          </c:val>
          <c:smooth val="0"/>
        </c:ser>
        <c:ser>
          <c:idx val="1"/>
          <c:order val="1"/>
          <c:tx>
            <c:strRef>
              <c:f>Sheet1!$C$1</c:f>
              <c:strCache>
                <c:ptCount val="1"/>
                <c:pt idx="0">
                  <c:v>Series 2</c:v>
                </c:pt>
              </c:strCache>
            </c:strRef>
          </c:tx>
          <c:spPr>
            <a:solidFill>
              <a:srgbClr val="E97132"/>
            </a:solidFill>
            <a:ln w="28575" cap="rnd">
              <a:solidFill>
                <a:srgbClr val="32006E"/>
              </a:solidFill>
              <a:prstDash val="solid"/>
              <a:round/>
            </a:ln>
            <a:effectLst/>
          </c:spPr>
          <c:marker>
            <c:symbol val="circle"/>
            <c:size val="4"/>
            <c:spPr>
              <a:solidFill>
                <a:srgbClr val="E97132"/>
              </a:solidFill>
              <a:ln w="9525" cap="flat">
                <a:solidFill>
                  <a:srgbClr val="E97132"/>
                </a:solidFill>
                <a:prstDash val="solid"/>
                <a:miter lim="800000"/>
              </a:ln>
              <a:effectLst/>
            </c:spPr>
          </c:marker>
          <c:dLbls>
            <c:numFmt formatCode="0.#" sourceLinked="0"/>
            <c:txPr>
              <a:bodyPr/>
              <a:lstStyle/>
              <a:p>
                <a:pPr>
                  <a:defRPr b="0" i="0" strike="noStrike" sz="1000" u="none">
                    <a:solidFill>
                      <a:srgbClr val="000000"/>
                    </a:solidFill>
                    <a:latin typeface="Calibri"/>
                  </a:defRPr>
                </a:pPr>
              </a:p>
            </c:txPr>
            <c:dLblPos val="t"/>
            <c:showLegendKey val="0"/>
            <c:showVal val="0"/>
            <c:showCatName val="0"/>
            <c:showSerName val="0"/>
            <c:showPercent val="0"/>
            <c:showBubbleSize val="0"/>
            <c:showLeaderLines val="0"/>
          </c:dLbls>
          <c:cat>
            <c:strRef>
              <c:f>Sheet1!$A$2:$A$6</c:f>
              <c:strCache>
                <c:ptCount val="5"/>
                <c:pt idx="0">
                  <c:v>Category 1</c:v>
                </c:pt>
                <c:pt idx="1">
                  <c:v>Category 2</c:v>
                </c:pt>
                <c:pt idx="2">
                  <c:v>Category 3</c:v>
                </c:pt>
                <c:pt idx="3">
                  <c:v>Category 4</c:v>
                </c:pt>
                <c:pt idx="4">
                  <c:v>Category 5</c:v>
                </c:pt>
              </c:strCache>
            </c:strRef>
          </c:cat>
          <c:val>
            <c:numRef>
              <c:f>Sheet1!$C$2:$C$6</c:f>
              <c:numCache>
                <c:ptCount val="5"/>
                <c:pt idx="0">
                  <c:v>2.400000</c:v>
                </c:pt>
                <c:pt idx="1">
                  <c:v>4.400000</c:v>
                </c:pt>
                <c:pt idx="2">
                  <c:v>1.800000</c:v>
                </c:pt>
                <c:pt idx="3">
                  <c:v>2.800000</c:v>
                </c:pt>
                <c:pt idx="4">
                  <c:v>5.000000</c:v>
                </c:pt>
              </c:numCache>
            </c:numRef>
          </c:val>
          <c:smooth val="0"/>
        </c:ser>
        <c:ser>
          <c:idx val="2"/>
          <c:order val="2"/>
          <c:tx>
            <c:strRef>
              <c:f>Sheet1!$D$1</c:f>
              <c:strCache>
                <c:ptCount val="1"/>
                <c:pt idx="0">
                  <c:v>Series 3</c:v>
                </c:pt>
              </c:strCache>
            </c:strRef>
          </c:tx>
          <c:spPr>
            <a:solidFill>
              <a:srgbClr val="196B24"/>
            </a:solidFill>
            <a:ln w="28575" cap="rnd">
              <a:solidFill>
                <a:srgbClr val="FFC700"/>
              </a:solidFill>
              <a:prstDash val="solid"/>
              <a:round/>
            </a:ln>
            <a:effectLst/>
          </c:spPr>
          <c:marker>
            <c:symbol val="circle"/>
            <c:size val="4"/>
            <c:spPr>
              <a:solidFill>
                <a:srgbClr val="196B24"/>
              </a:solidFill>
              <a:ln w="9525" cap="flat">
                <a:solidFill>
                  <a:srgbClr val="196B24"/>
                </a:solidFill>
                <a:prstDash val="solid"/>
                <a:miter lim="800000"/>
              </a:ln>
              <a:effectLst/>
            </c:spPr>
          </c:marker>
          <c:dLbls>
            <c:numFmt formatCode="0" sourceLinked="0"/>
            <c:txPr>
              <a:bodyPr/>
              <a:lstStyle/>
              <a:p>
                <a:pPr>
                  <a:defRPr b="0" i="0" strike="noStrike" sz="1000" u="none">
                    <a:solidFill>
                      <a:srgbClr val="000000"/>
                    </a:solidFill>
                    <a:latin typeface="Calibri"/>
                  </a:defRPr>
                </a:pPr>
              </a:p>
            </c:txPr>
            <c:dLblPos val="t"/>
            <c:showLegendKey val="0"/>
            <c:showVal val="0"/>
            <c:showCatName val="0"/>
            <c:showSerName val="0"/>
            <c:showPercent val="0"/>
            <c:showBubbleSize val="0"/>
            <c:showLeaderLines val="0"/>
          </c:dLbls>
          <c:cat>
            <c:strRef>
              <c:f>Sheet1!$A$2:$A$6</c:f>
              <c:strCache>
                <c:ptCount val="5"/>
                <c:pt idx="0">
                  <c:v>Category 1</c:v>
                </c:pt>
                <c:pt idx="1">
                  <c:v>Category 2</c:v>
                </c:pt>
                <c:pt idx="2">
                  <c:v>Category 3</c:v>
                </c:pt>
                <c:pt idx="3">
                  <c:v>Category 4</c:v>
                </c:pt>
                <c:pt idx="4">
                  <c:v>Category 5</c:v>
                </c:pt>
              </c:strCache>
            </c:strRef>
          </c:cat>
          <c:val>
            <c:numRef>
              <c:f>Sheet1!$D$2:$D$6</c:f>
              <c:numCache>
                <c:ptCount val="5"/>
                <c:pt idx="0">
                  <c:v>2.000000</c:v>
                </c:pt>
                <c:pt idx="1">
                  <c:v>2.000000</c:v>
                </c:pt>
                <c:pt idx="2">
                  <c:v>3.000000</c:v>
                </c:pt>
                <c:pt idx="3">
                  <c:v>5.000000</c:v>
                </c:pt>
                <c:pt idx="4">
                  <c:v>6.000000</c:v>
                </c:pt>
              </c:numCache>
            </c:numRef>
          </c:val>
          <c:smooth val="0"/>
        </c:ser>
        <c:marker val="1"/>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b="0" i="0" strike="noStrike" sz="1100" u="none">
                <a:solidFill>
                  <a:srgbClr val="595959"/>
                </a:solidFill>
                <a:latin typeface="Calibri"/>
              </a:defRPr>
            </a:pPr>
          </a:p>
        </c:txPr>
        <c:crossAx val="2094734553"/>
        <c:crosses val="autoZero"/>
        <c:auto val="1"/>
        <c:lblAlgn val="ctr"/>
        <c:noMultiLvlLbl val="1"/>
      </c:catAx>
      <c:valAx>
        <c:axId val="2094734553"/>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b="0" i="0" strike="noStrike" sz="1100" u="none">
                <a:solidFill>
                  <a:srgbClr val="595959"/>
                </a:solidFill>
                <a:latin typeface="Calibri"/>
              </a:defRPr>
            </a:pPr>
          </a:p>
        </c:txPr>
        <c:crossAx val="2094734552"/>
        <c:crosses val="autoZero"/>
        <c:crossBetween val="between"/>
        <c:majorUnit val="1.5"/>
        <c:minorUnit val="0.75"/>
      </c:valAx>
      <c:spPr>
        <a:noFill/>
        <a:ln w="12700" cap="flat">
          <a:noFill/>
          <a:miter lim="400000"/>
        </a:ln>
        <a:effectLst/>
      </c:spPr>
    </c:plotArea>
    <c:legend>
      <c:legendPos val="b"/>
      <c:layout>
        <c:manualLayout>
          <c:xMode val="edge"/>
          <c:yMode val="edge"/>
          <c:x val="0.380598"/>
          <c:y val="0.966151"/>
          <c:w val="0.256671"/>
          <c:h val="0.0338494"/>
        </c:manualLayout>
      </c:layout>
      <c:overlay val="1"/>
      <c:spPr>
        <a:noFill/>
        <a:ln w="12700" cap="flat">
          <a:noFill/>
          <a:miter lim="400000"/>
        </a:ln>
        <a:effectLst/>
      </c:spPr>
      <c:txPr>
        <a:bodyPr rot="0"/>
        <a:lstStyle/>
        <a:p>
          <a:pPr>
            <a:defRPr b="0" i="0" strike="noStrike" sz="1100" u="none">
              <a:solidFill>
                <a:srgbClr val="595959"/>
              </a:solidFill>
              <a:latin typeface="Calibri"/>
            </a:defRPr>
          </a:pPr>
        </a:p>
      </c:txPr>
    </c:legend>
    <c:plotVisOnly val="1"/>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doughnutChart>
        <c:varyColors val="0"/>
        <c:ser>
          <c:idx val="0"/>
          <c:order val="0"/>
          <c:tx>
            <c:strRef>
              <c:f>Sheet1!$A$2</c:f>
              <c:strCache>
                <c:ptCount val="1"/>
                <c:pt idx="0">
                  <c:v>Sales</c:v>
                </c:pt>
              </c:strCache>
            </c:strRef>
          </c:tx>
          <c:spPr>
            <a:solidFill>
              <a:srgbClr val="32006E"/>
            </a:solidFill>
            <a:ln w="12700" cap="flat">
              <a:noFill/>
              <a:miter lim="400000"/>
            </a:ln>
            <a:effectLst/>
          </c:spPr>
          <c:explosion val="0"/>
          <c:dPt>
            <c:idx val="0"/>
            <c:explosion val="0"/>
            <c:spPr>
              <a:solidFill>
                <a:srgbClr val="32006E"/>
              </a:solidFill>
              <a:ln w="12700" cap="flat">
                <a:noFill/>
                <a:miter lim="400000"/>
              </a:ln>
              <a:effectLst/>
            </c:spPr>
          </c:dPt>
          <c:dPt>
            <c:idx val="1"/>
            <c:explosion val="0"/>
            <c:spPr>
              <a:solidFill>
                <a:srgbClr val="C3C5C8"/>
              </a:solidFill>
              <a:ln w="12700" cap="flat">
                <a:noFill/>
                <a:miter lim="400000"/>
              </a:ln>
              <a:effectLst/>
            </c:spPr>
          </c:dPt>
          <c:dLbls>
            <c:dLbl>
              <c:idx val="0"/>
              <c:numFmt formatCode="0.##" sourceLinked="0"/>
              <c:txPr>
                <a:bodyPr/>
                <a:lstStyle/>
                <a:p>
                  <a:pPr>
                    <a:defRPr b="0" i="0" strike="noStrike" sz="1000" u="none">
                      <a:solidFill>
                        <a:srgbClr val="000000"/>
                      </a:solidFill>
                      <a:latin typeface="Calibri"/>
                    </a:defRPr>
                  </a:pPr>
                </a:p>
              </c:txPr>
              <c:showLegendKey val="0"/>
              <c:showVal val="0"/>
              <c:showCatName val="0"/>
              <c:showSerName val="0"/>
              <c:showPercent val="0"/>
              <c:showBubbleSize val="0"/>
            </c:dLbl>
            <c:dLbl>
              <c:idx val="1"/>
              <c:numFmt formatCode="0.#" sourceLinked="0"/>
              <c:txPr>
                <a:bodyPr/>
                <a:lstStyle/>
                <a:p>
                  <a:pPr>
                    <a:defRPr b="0" i="0" strike="noStrike" sz="1000" u="none">
                      <a:solidFill>
                        <a:srgbClr val="000000"/>
                      </a:solidFill>
                      <a:latin typeface="Calibri"/>
                    </a:defRPr>
                  </a:pPr>
                </a:p>
              </c:txPr>
              <c:showLegendKey val="0"/>
              <c:showVal val="0"/>
              <c:showCatName val="0"/>
              <c:showSerName val="0"/>
              <c:showPercent val="0"/>
              <c:showBubbleSize val="0"/>
            </c:dLbl>
            <c:numFmt formatCode="0.##" sourceLinked="0"/>
            <c:txPr>
              <a:bodyPr/>
              <a:lstStyle/>
              <a:p>
                <a:pPr>
                  <a:defRPr b="0" i="0" strike="noStrike" sz="1000" u="none">
                    <a:solidFill>
                      <a:srgbClr val="000000"/>
                    </a:solidFill>
                    <a:latin typeface="Calibri"/>
                  </a:defRPr>
                </a:pPr>
              </a:p>
            </c:txPr>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Sheet1!$B$1:$C$1</c:f>
              <c:strCache>
                <c:ptCount val="2"/>
                <c:pt idx="0">
                  <c:v>1st Qtr</c:v>
                </c:pt>
                <c:pt idx="1">
                  <c:v>2nd Qtr</c:v>
                </c:pt>
              </c:strCache>
            </c:strRef>
          </c:cat>
          <c:val>
            <c:numRef>
              <c:f>Sheet1!$B$2:$C$2</c:f>
              <c:numCache>
                <c:ptCount val="2"/>
                <c:pt idx="0">
                  <c:v>8.200000</c:v>
                </c:pt>
                <c:pt idx="1">
                  <c:v>3.200000</c:v>
                </c:pt>
              </c:numCache>
            </c:numRef>
          </c:val>
        </c:ser>
        <c:firstSliceAng val="0"/>
        <c:holeSize val="75"/>
      </c:doughnut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0" i="0" strike="noStrike" sz="1800" u="none">
                <a:solidFill>
                  <a:srgbClr val="595959"/>
                </a:solidFill>
                <a:latin typeface="Encode Sans Normal"/>
              </a:defRPr>
            </a:pPr>
            <a:r>
              <a:rPr b="0" i="0" strike="noStrike" sz="1800" u="none">
                <a:solidFill>
                  <a:srgbClr val="595959"/>
                </a:solidFill>
                <a:latin typeface="Encode Sans Normal"/>
              </a:rPr>
              <a:t>Chart Title</a:t>
            </a:r>
          </a:p>
        </c:rich>
      </c:tx>
      <c:layout>
        <c:manualLayout>
          <c:xMode val="edge"/>
          <c:yMode val="edge"/>
          <c:x val="0.443672"/>
          <c:y val="0"/>
          <c:w val="0.112655"/>
          <c:h val="0.0665725"/>
        </c:manualLayout>
      </c:layout>
      <c:overlay val="1"/>
      <c:spPr>
        <a:noFill/>
        <a:effectLst/>
      </c:spPr>
    </c:title>
    <c:autoTitleDeleted val="1"/>
    <c:plotArea>
      <c:layout>
        <c:manualLayout>
          <c:layoutTarget val="inner"/>
          <c:xMode val="edge"/>
          <c:yMode val="edge"/>
          <c:x val="0.0332998"/>
          <c:y val="0.0665725"/>
          <c:w val="0.9617"/>
          <c:h val="0.855545"/>
        </c:manualLayout>
      </c:layout>
      <c:barChart>
        <c:barDir val="col"/>
        <c:grouping val="clustered"/>
        <c:varyColors val="0"/>
        <c:ser>
          <c:idx val="0"/>
          <c:order val="0"/>
          <c:tx>
            <c:strRef>
              <c:f>Sheet1!$B$1</c:f>
              <c:strCache>
                <c:ptCount val="1"/>
                <c:pt idx="0">
                  <c:v>Series 1</c:v>
                </c:pt>
              </c:strCache>
            </c:strRef>
          </c:tx>
          <c:spPr>
            <a:solidFill>
              <a:srgbClr val="32006E"/>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Sheet1!$A$2:$A$5</c:f>
              <c:strCache>
                <c:ptCount val="4"/>
                <c:pt idx="0">
                  <c:v>Category 1</c:v>
                </c:pt>
                <c:pt idx="1">
                  <c:v>Category 2</c:v>
                </c:pt>
                <c:pt idx="2">
                  <c:v>Category 3</c:v>
                </c:pt>
                <c:pt idx="3">
                  <c:v>Category 4</c:v>
                </c:pt>
              </c:strCache>
            </c:strRef>
          </c:cat>
          <c:val>
            <c:numRef>
              <c:f>Sheet1!$B$2:$B$5</c:f>
              <c:numCache>
                <c:ptCount val="4"/>
                <c:pt idx="0">
                  <c:v>4.300000</c:v>
                </c:pt>
                <c:pt idx="1">
                  <c:v>2.500000</c:v>
                </c:pt>
                <c:pt idx="2">
                  <c:v>3.500000</c:v>
                </c:pt>
                <c:pt idx="3">
                  <c:v>4.500000</c:v>
                </c:pt>
              </c:numCache>
            </c:numRef>
          </c:val>
        </c:ser>
        <c:ser>
          <c:idx val="1"/>
          <c:order val="1"/>
          <c:tx>
            <c:strRef>
              <c:f>Sheet1!$C$1</c:f>
              <c:strCache>
                <c:ptCount val="1"/>
                <c:pt idx="0">
                  <c:v>Series 2</c:v>
                </c:pt>
              </c:strCache>
            </c:strRef>
          </c:tx>
          <c:spPr>
            <a:solidFill>
              <a:srgbClr val="FFC700"/>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Sheet1!$A$2:$A$5</c:f>
              <c:strCache>
                <c:ptCount val="4"/>
                <c:pt idx="0">
                  <c:v>Category 1</c:v>
                </c:pt>
                <c:pt idx="1">
                  <c:v>Category 2</c:v>
                </c:pt>
                <c:pt idx="2">
                  <c:v>Category 3</c:v>
                </c:pt>
                <c:pt idx="3">
                  <c:v>Category 4</c:v>
                </c:pt>
              </c:strCache>
            </c:strRef>
          </c:cat>
          <c:val>
            <c:numRef>
              <c:f>Sheet1!$C$2:$C$5</c:f>
              <c:numCache>
                <c:ptCount val="4"/>
                <c:pt idx="0">
                  <c:v>2.400000</c:v>
                </c:pt>
                <c:pt idx="1">
                  <c:v>4.400000</c:v>
                </c:pt>
                <c:pt idx="2">
                  <c:v>1.800000</c:v>
                </c:pt>
                <c:pt idx="3">
                  <c:v>2.800000</c:v>
                </c:pt>
              </c:numCache>
            </c:numRef>
          </c:val>
        </c:ser>
        <c:ser>
          <c:idx val="2"/>
          <c:order val="2"/>
          <c:tx>
            <c:strRef>
              <c:f>Sheet1!$D$1</c:f>
              <c:strCache>
                <c:ptCount val="1"/>
                <c:pt idx="0">
                  <c:v>Series 3</c:v>
                </c:pt>
              </c:strCache>
            </c:strRef>
          </c:tx>
          <c:spPr>
            <a:solidFill>
              <a:srgbClr val="85754D"/>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Sheet1!$A$2:$A$5</c:f>
              <c:strCache>
                <c:ptCount val="4"/>
                <c:pt idx="0">
                  <c:v>Category 1</c:v>
                </c:pt>
                <c:pt idx="1">
                  <c:v>Category 2</c:v>
                </c:pt>
                <c:pt idx="2">
                  <c:v>Category 3</c:v>
                </c:pt>
                <c:pt idx="3">
                  <c:v>Category 4</c:v>
                </c:pt>
              </c:strCache>
            </c:strRef>
          </c:cat>
          <c:val>
            <c:numRef>
              <c:f>Sheet1!$D$2:$D$5</c:f>
              <c:numCache>
                <c:ptCount val="4"/>
                <c:pt idx="0">
                  <c:v>2.000000</c:v>
                </c:pt>
                <c:pt idx="1">
                  <c:v>2.000000</c:v>
                </c:pt>
                <c:pt idx="2">
                  <c:v>3.000000</c:v>
                </c:pt>
                <c:pt idx="3">
                  <c:v>5.000000</c:v>
                </c:pt>
              </c:numCache>
            </c:numRef>
          </c:val>
        </c:ser>
        <c:gapWidth val="219"/>
        <c:overlap val="-27"/>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b="0" i="0" strike="noStrike" sz="1100" u="none">
                <a:solidFill>
                  <a:srgbClr val="595959"/>
                </a:solidFill>
                <a:latin typeface="Calibri"/>
              </a:defRPr>
            </a:pPr>
          </a:p>
        </c:txPr>
        <c:crossAx val="2094734553"/>
        <c:crosses val="autoZero"/>
        <c:auto val="1"/>
        <c:lblAlgn val="ctr"/>
        <c:noMultiLvlLbl val="1"/>
      </c:catAx>
      <c:valAx>
        <c:axId val="2094734553"/>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b="0" i="0" strike="noStrike" sz="1100" u="none">
                <a:solidFill>
                  <a:srgbClr val="595959"/>
                </a:solidFill>
                <a:latin typeface="Calibri"/>
              </a:defRPr>
            </a:pPr>
          </a:p>
        </c:txPr>
        <c:crossAx val="2094734552"/>
        <c:crosses val="autoZero"/>
        <c:crossBetween val="between"/>
        <c:majorUnit val="1.25"/>
        <c:minorUnit val="0.625"/>
      </c:valAx>
      <c:spPr>
        <a:noFill/>
        <a:ln w="12700" cap="flat">
          <a:noFill/>
          <a:miter lim="400000"/>
        </a:ln>
        <a:effectLst/>
      </c:spPr>
    </c:plotArea>
    <c:legend>
      <c:legendPos val="b"/>
      <c:layout>
        <c:manualLayout>
          <c:xMode val="edge"/>
          <c:yMode val="edge"/>
          <c:x val="0.383104"/>
          <c:y val="0.966536"/>
          <c:w val="0.254203"/>
          <c:h val="0.0334644"/>
        </c:manualLayout>
      </c:layout>
      <c:overlay val="1"/>
      <c:spPr>
        <a:noFill/>
        <a:ln w="12700" cap="flat">
          <a:noFill/>
          <a:miter lim="400000"/>
        </a:ln>
        <a:effectLst/>
      </c:spPr>
      <c:txPr>
        <a:bodyPr rot="0"/>
        <a:lstStyle/>
        <a:p>
          <a:pPr>
            <a:defRPr b="0" i="0" strike="noStrike" sz="1100" u="none">
              <a:solidFill>
                <a:srgbClr val="595959"/>
              </a:solidFill>
              <a:latin typeface="Calibri"/>
            </a:defRPr>
          </a:pPr>
        </a:p>
      </c:txPr>
    </c:legend>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3" name="Shape 153"/>
          <p:cNvSpPr/>
          <p:nvPr>
            <p:ph type="sldImg"/>
          </p:nvPr>
        </p:nvSpPr>
        <p:spPr>
          <a:xfrm>
            <a:off x="1143000" y="685800"/>
            <a:ext cx="4572000" cy="3429000"/>
          </a:xfrm>
          <a:prstGeom prst="rect">
            <a:avLst/>
          </a:prstGeom>
        </p:spPr>
        <p:txBody>
          <a:bodyPr/>
          <a:lstStyle/>
          <a:p>
            <a:pPr/>
          </a:p>
        </p:txBody>
      </p:sp>
      <p:sp>
        <p:nvSpPr>
          <p:cNvPr id="154" name="Shape 15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ptos"/>
      </a:defRPr>
    </a:lvl1pPr>
    <a:lvl2pPr indent="228600" latinLnBrk="0">
      <a:defRPr sz="1200">
        <a:latin typeface="+mn-lt"/>
        <a:ea typeface="+mn-ea"/>
        <a:cs typeface="+mn-cs"/>
        <a:sym typeface="Aptos"/>
      </a:defRPr>
    </a:lvl2pPr>
    <a:lvl3pPr indent="457200" latinLnBrk="0">
      <a:defRPr sz="1200">
        <a:latin typeface="+mn-lt"/>
        <a:ea typeface="+mn-ea"/>
        <a:cs typeface="+mn-cs"/>
        <a:sym typeface="Aptos"/>
      </a:defRPr>
    </a:lvl3pPr>
    <a:lvl4pPr indent="685800" latinLnBrk="0">
      <a:defRPr sz="1200">
        <a:latin typeface="+mn-lt"/>
        <a:ea typeface="+mn-ea"/>
        <a:cs typeface="+mn-cs"/>
        <a:sym typeface="Aptos"/>
      </a:defRPr>
    </a:lvl4pPr>
    <a:lvl5pPr indent="914400" latinLnBrk="0">
      <a:defRPr sz="1200">
        <a:latin typeface="+mn-lt"/>
        <a:ea typeface="+mn-ea"/>
        <a:cs typeface="+mn-cs"/>
        <a:sym typeface="Aptos"/>
      </a:defRPr>
    </a:lvl5pPr>
    <a:lvl6pPr indent="1143000" latinLnBrk="0">
      <a:defRPr sz="1200">
        <a:latin typeface="+mn-lt"/>
        <a:ea typeface="+mn-ea"/>
        <a:cs typeface="+mn-cs"/>
        <a:sym typeface="Aptos"/>
      </a:defRPr>
    </a:lvl6pPr>
    <a:lvl7pPr indent="1371600" latinLnBrk="0">
      <a:defRPr sz="1200">
        <a:latin typeface="+mn-lt"/>
        <a:ea typeface="+mn-ea"/>
        <a:cs typeface="+mn-cs"/>
        <a:sym typeface="Aptos"/>
      </a:defRPr>
    </a:lvl7pPr>
    <a:lvl8pPr indent="1600200" latinLnBrk="0">
      <a:defRPr sz="1200">
        <a:latin typeface="+mn-lt"/>
        <a:ea typeface="+mn-ea"/>
        <a:cs typeface="+mn-cs"/>
        <a:sym typeface="Aptos"/>
      </a:defRPr>
    </a:lvl8pPr>
    <a:lvl9pPr indent="1828800" latinLnBrk="0">
      <a:defRPr sz="1200">
        <a:latin typeface="+mn-lt"/>
        <a:ea typeface="+mn-ea"/>
        <a:cs typeface="+mn-c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4.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4.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4.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8.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grpSp>
        <p:nvGrpSpPr>
          <p:cNvPr id="23" name="object 2"/>
          <p:cNvGrpSpPr/>
          <p:nvPr/>
        </p:nvGrpSpPr>
        <p:grpSpPr>
          <a:xfrm>
            <a:off x="0" y="-2"/>
            <a:ext cx="18288000" cy="10287001"/>
            <a:chOff x="0" y="0"/>
            <a:chExt cx="18288000" cy="10287000"/>
          </a:xfrm>
        </p:grpSpPr>
        <p:pic>
          <p:nvPicPr>
            <p:cNvPr id="20" name="object 3" descr="object 3"/>
            <p:cNvPicPr>
              <a:picLocks noChangeAspect="1"/>
            </p:cNvPicPr>
            <p:nvPr/>
          </p:nvPicPr>
          <p:blipFill>
            <a:blip r:embed="rId2">
              <a:extLst/>
            </a:blip>
            <a:stretch>
              <a:fillRect/>
            </a:stretch>
          </p:blipFill>
          <p:spPr>
            <a:xfrm>
              <a:off x="3808" y="-1"/>
              <a:ext cx="18284192" cy="10287001"/>
            </a:xfrm>
            <a:prstGeom prst="rect">
              <a:avLst/>
            </a:prstGeom>
            <a:ln w="12700" cap="flat">
              <a:noFill/>
              <a:miter lim="400000"/>
            </a:ln>
            <a:effectLst/>
          </p:spPr>
        </p:pic>
        <p:pic>
          <p:nvPicPr>
            <p:cNvPr id="21" name="object 4" descr="object 4"/>
            <p:cNvPicPr>
              <a:picLocks noChangeAspect="1"/>
            </p:cNvPicPr>
            <p:nvPr/>
          </p:nvPicPr>
          <p:blipFill>
            <a:blip r:embed="rId3">
              <a:extLst/>
            </a:blip>
            <a:stretch>
              <a:fillRect/>
            </a:stretch>
          </p:blipFill>
          <p:spPr>
            <a:xfrm>
              <a:off x="13302994" y="9256776"/>
              <a:ext cx="4680206" cy="458725"/>
            </a:xfrm>
            <a:prstGeom prst="rect">
              <a:avLst/>
            </a:prstGeom>
            <a:ln w="12700" cap="flat">
              <a:noFill/>
              <a:miter lim="400000"/>
            </a:ln>
            <a:effectLst/>
          </p:spPr>
        </p:pic>
        <p:pic>
          <p:nvPicPr>
            <p:cNvPr id="22" name="object 5" descr="object 5"/>
            <p:cNvPicPr>
              <a:picLocks noChangeAspect="1"/>
            </p:cNvPicPr>
            <p:nvPr/>
          </p:nvPicPr>
          <p:blipFill>
            <a:blip r:embed="rId4">
              <a:extLst/>
            </a:blip>
            <a:stretch>
              <a:fillRect/>
            </a:stretch>
          </p:blipFill>
          <p:spPr>
            <a:xfrm>
              <a:off x="0" y="0"/>
              <a:ext cx="18288000" cy="10287000"/>
            </a:xfrm>
            <a:prstGeom prst="rect">
              <a:avLst/>
            </a:prstGeom>
            <a:ln w="12700" cap="flat">
              <a:noFill/>
              <a:miter lim="400000"/>
            </a:ln>
            <a:effectLst/>
          </p:spPr>
        </p:pic>
      </p:grpSp>
      <p:grpSp>
        <p:nvGrpSpPr>
          <p:cNvPr id="27" name="object 7"/>
          <p:cNvGrpSpPr/>
          <p:nvPr/>
        </p:nvGrpSpPr>
        <p:grpSpPr>
          <a:xfrm>
            <a:off x="853440" y="9256775"/>
            <a:ext cx="17129759" cy="458725"/>
            <a:chOff x="0" y="0"/>
            <a:chExt cx="17129757" cy="458723"/>
          </a:xfrm>
        </p:grpSpPr>
        <p:pic>
          <p:nvPicPr>
            <p:cNvPr id="24" name="object 8" descr="object 8"/>
            <p:cNvPicPr>
              <a:picLocks noChangeAspect="1"/>
            </p:cNvPicPr>
            <p:nvPr/>
          </p:nvPicPr>
          <p:blipFill>
            <a:blip r:embed="rId3">
              <a:extLst/>
            </a:blip>
            <a:stretch>
              <a:fillRect/>
            </a:stretch>
          </p:blipFill>
          <p:spPr>
            <a:xfrm>
              <a:off x="12449554" y="0"/>
              <a:ext cx="4680205" cy="458724"/>
            </a:xfrm>
            <a:prstGeom prst="rect">
              <a:avLst/>
            </a:prstGeom>
            <a:ln w="12700" cap="flat">
              <a:noFill/>
              <a:miter lim="400000"/>
            </a:ln>
            <a:effectLst/>
          </p:spPr>
        </p:pic>
        <p:sp>
          <p:nvSpPr>
            <p:cNvPr id="25" name="object 9"/>
            <p:cNvSpPr/>
            <p:nvPr/>
          </p:nvSpPr>
          <p:spPr>
            <a:xfrm>
              <a:off x="7574986" y="122063"/>
              <a:ext cx="4518992" cy="260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21099" y="21600"/>
                  </a:lnTo>
                  <a:lnTo>
                    <a:pt x="21600" y="0"/>
                  </a:lnTo>
                  <a:close/>
                </a:path>
              </a:pathLst>
            </a:custGeom>
            <a:solidFill>
              <a:srgbClr val="F5BC17"/>
            </a:solidFill>
            <a:ln w="12700" cap="flat">
              <a:noFill/>
              <a:miter lim="400000"/>
            </a:ln>
            <a:effectLst/>
          </p:spPr>
          <p:txBody>
            <a:bodyPr wrap="square" lIns="45719" tIns="45719" rIns="45719" bIns="45719" numCol="1" anchor="t">
              <a:noAutofit/>
            </a:bodyPr>
            <a:lstStyle/>
            <a:p>
              <a:pPr/>
            </a:p>
          </p:txBody>
        </p:sp>
        <p:sp>
          <p:nvSpPr>
            <p:cNvPr id="26" name="object 10"/>
            <p:cNvSpPr/>
            <p:nvPr/>
          </p:nvSpPr>
          <p:spPr>
            <a:xfrm>
              <a:off x="0" y="121691"/>
              <a:ext cx="9227820" cy="260848"/>
            </a:xfrm>
            <a:prstGeom prst="rect">
              <a:avLst/>
            </a:prstGeom>
            <a:solidFill>
              <a:srgbClr val="EEBE2C"/>
            </a:solidFill>
            <a:ln w="12700" cap="flat">
              <a:noFill/>
              <a:miter lim="400000"/>
            </a:ln>
            <a:effectLst/>
          </p:spPr>
          <p:txBody>
            <a:bodyPr wrap="square" lIns="45719" tIns="45719" rIns="45719" bIns="45719" numCol="1" anchor="t">
              <a:noAutofit/>
            </a:bodyPr>
            <a:lstStyle/>
            <a:p>
              <a:pPr/>
            </a:p>
          </p:txBody>
        </p:sp>
      </p:grpSp>
      <p:sp>
        <p:nvSpPr>
          <p:cNvPr id="28" name="Title Text"/>
          <p:cNvSpPr txBox="1"/>
          <p:nvPr>
            <p:ph type="title"/>
          </p:nvPr>
        </p:nvSpPr>
        <p:spPr>
          <a:xfrm>
            <a:off x="1066800" y="1866900"/>
            <a:ext cx="8345806" cy="787400"/>
          </a:xfrm>
          <a:prstGeom prst="rect">
            <a:avLst/>
          </a:prstGeom>
        </p:spPr>
        <p:txBody>
          <a:bodyPr lIns="0" tIns="0" rIns="0" bIns="0"/>
          <a:lstStyle/>
          <a:p>
            <a:pPr/>
            <a:r>
              <a:t>Title Text</a:t>
            </a:r>
          </a:p>
        </p:txBody>
      </p:sp>
      <p:sp>
        <p:nvSpPr>
          <p:cNvPr id="29" name="Body Level One…"/>
          <p:cNvSpPr txBox="1"/>
          <p:nvPr>
            <p:ph type="body" sz="quarter" idx="1"/>
          </p:nvPr>
        </p:nvSpPr>
        <p:spPr>
          <a:xfrm>
            <a:off x="1066800" y="2933700"/>
            <a:ext cx="12801600" cy="430888"/>
          </a:xfrm>
          <a:prstGeom prst="rect">
            <a:avLst/>
          </a:prstGeom>
        </p:spPr>
        <p:txBody>
          <a:bodyPr lIns="0" tIns="0" rIns="0" bIns="0"/>
          <a:lstStyle>
            <a:lvl1pPr>
              <a:defRPr sz="2800"/>
            </a:lvl1pPr>
            <a:lvl2pPr>
              <a:defRPr sz="2800"/>
            </a:lvl2pPr>
            <a:lvl3pPr>
              <a:defRPr sz="2800"/>
            </a:lvl3pPr>
            <a:lvl4pPr>
              <a:defRPr sz="2800"/>
            </a:lvl4pPr>
            <a:lvl5pPr>
              <a:defRPr sz="2800"/>
            </a:lvl5pPr>
          </a:lstStyle>
          <a:p>
            <a:pPr/>
            <a:r>
              <a:t>Body Level One</a:t>
            </a:r>
          </a:p>
          <a:p>
            <a:pPr lvl="1"/>
            <a:r>
              <a:t>Body Level Two</a:t>
            </a:r>
          </a:p>
          <a:p>
            <a:pPr lvl="2"/>
            <a:r>
              <a:t>Body Level Three</a:t>
            </a:r>
          </a:p>
          <a:p>
            <a:pPr lvl="3"/>
            <a:r>
              <a:t>Body Level Four</a:t>
            </a:r>
          </a:p>
          <a:p>
            <a:pPr lvl="4"/>
            <a:r>
              <a:t>Body Level Five</a:t>
            </a:r>
          </a:p>
        </p:txBody>
      </p:sp>
      <p:pic>
        <p:nvPicPr>
          <p:cNvPr id="30" name="InstituteDevelopment&amp;DisabilityLEFT-w.png" descr="InstituteDevelopment&amp;DisabilityLEFT-w.png"/>
          <p:cNvPicPr>
            <a:picLocks noChangeAspect="1"/>
          </p:cNvPicPr>
          <p:nvPr/>
        </p:nvPicPr>
        <p:blipFill>
          <a:blip r:embed="rId5">
            <a:extLst/>
          </a:blip>
          <a:stretch>
            <a:fillRect/>
          </a:stretch>
        </p:blipFill>
        <p:spPr>
          <a:xfrm>
            <a:off x="857250" y="8751450"/>
            <a:ext cx="2995709" cy="595754"/>
          </a:xfrm>
          <a:prstGeom prst="rect">
            <a:avLst/>
          </a:prstGeom>
          <a:ln w="12700">
            <a:miter lim="400000"/>
          </a:ln>
        </p:spPr>
      </p:pic>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pic>
        <p:nvPicPr>
          <p:cNvPr id="144" name="object 2" descr="object 2"/>
          <p:cNvPicPr>
            <a:picLocks noChangeAspect="1"/>
          </p:cNvPicPr>
          <p:nvPr/>
        </p:nvPicPr>
        <p:blipFill>
          <a:blip r:embed="rId2">
            <a:extLst/>
          </a:blip>
          <a:stretch>
            <a:fillRect/>
          </a:stretch>
        </p:blipFill>
        <p:spPr>
          <a:xfrm>
            <a:off x="13144500" y="9227818"/>
            <a:ext cx="4754880" cy="465583"/>
          </a:xfrm>
          <a:prstGeom prst="rect">
            <a:avLst/>
          </a:prstGeom>
          <a:ln w="12700">
            <a:miter lim="400000"/>
          </a:ln>
        </p:spPr>
      </p:pic>
      <p:pic>
        <p:nvPicPr>
          <p:cNvPr id="145" name="object 3" descr="object 3"/>
          <p:cNvPicPr>
            <a:picLocks noChangeAspect="1"/>
          </p:cNvPicPr>
          <p:nvPr/>
        </p:nvPicPr>
        <p:blipFill>
          <a:blip r:embed="rId3">
            <a:extLst/>
          </a:blip>
          <a:stretch>
            <a:fillRect/>
          </a:stretch>
        </p:blipFill>
        <p:spPr>
          <a:xfrm>
            <a:off x="521969" y="9366504"/>
            <a:ext cx="12336761" cy="274320"/>
          </a:xfrm>
          <a:prstGeom prst="rect">
            <a:avLst/>
          </a:prstGeom>
          <a:ln w="12700">
            <a:miter lim="400000"/>
          </a:ln>
        </p:spPr>
      </p:pic>
      <p:pic>
        <p:nvPicPr>
          <p:cNvPr id="146" name="InstituteDevelopment&amp;DisabilityLEFT.png" descr="InstituteDevelopment&amp;DisabilityLEFT.png"/>
          <p:cNvPicPr>
            <a:picLocks noChangeAspect="1"/>
          </p:cNvPicPr>
          <p:nvPr/>
        </p:nvPicPr>
        <p:blipFill>
          <a:blip r:embed="rId4">
            <a:extLst/>
          </a:blip>
          <a:stretch>
            <a:fillRect/>
          </a:stretch>
        </p:blipFill>
        <p:spPr>
          <a:xfrm>
            <a:off x="536881" y="8696834"/>
            <a:ext cx="3172769" cy="630965"/>
          </a:xfrm>
          <a:prstGeom prst="rect">
            <a:avLst/>
          </a:prstGeom>
          <a:ln w="12700">
            <a:miter lim="400000"/>
          </a:ln>
        </p:spPr>
      </p:pic>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grpSp>
        <p:nvGrpSpPr>
          <p:cNvPr id="41" name="object 2"/>
          <p:cNvGrpSpPr/>
          <p:nvPr/>
        </p:nvGrpSpPr>
        <p:grpSpPr>
          <a:xfrm>
            <a:off x="0" y="-2"/>
            <a:ext cx="18288000" cy="10287001"/>
            <a:chOff x="0" y="0"/>
            <a:chExt cx="18288000" cy="10287000"/>
          </a:xfrm>
        </p:grpSpPr>
        <p:pic>
          <p:nvPicPr>
            <p:cNvPr id="38" name="object 3" descr="object 3"/>
            <p:cNvPicPr>
              <a:picLocks noChangeAspect="1"/>
            </p:cNvPicPr>
            <p:nvPr/>
          </p:nvPicPr>
          <p:blipFill>
            <a:blip r:embed="rId2">
              <a:extLst/>
            </a:blip>
            <a:stretch>
              <a:fillRect/>
            </a:stretch>
          </p:blipFill>
          <p:spPr>
            <a:xfrm>
              <a:off x="3808" y="-1"/>
              <a:ext cx="18284192" cy="10287001"/>
            </a:xfrm>
            <a:prstGeom prst="rect">
              <a:avLst/>
            </a:prstGeom>
            <a:ln w="12700" cap="flat">
              <a:noFill/>
              <a:miter lim="400000"/>
            </a:ln>
            <a:effectLst/>
          </p:spPr>
        </p:pic>
        <p:pic>
          <p:nvPicPr>
            <p:cNvPr id="39" name="object 4" descr="object 4"/>
            <p:cNvPicPr>
              <a:picLocks noChangeAspect="1"/>
            </p:cNvPicPr>
            <p:nvPr/>
          </p:nvPicPr>
          <p:blipFill>
            <a:blip r:embed="rId3">
              <a:extLst/>
            </a:blip>
            <a:stretch>
              <a:fillRect/>
            </a:stretch>
          </p:blipFill>
          <p:spPr>
            <a:xfrm>
              <a:off x="13302994" y="9256776"/>
              <a:ext cx="4680206" cy="458725"/>
            </a:xfrm>
            <a:prstGeom prst="rect">
              <a:avLst/>
            </a:prstGeom>
            <a:ln w="12700" cap="flat">
              <a:noFill/>
              <a:miter lim="400000"/>
            </a:ln>
            <a:effectLst/>
          </p:spPr>
        </p:pic>
        <p:pic>
          <p:nvPicPr>
            <p:cNvPr id="40" name="object 5" descr="object 5"/>
            <p:cNvPicPr>
              <a:picLocks noChangeAspect="1"/>
            </p:cNvPicPr>
            <p:nvPr/>
          </p:nvPicPr>
          <p:blipFill>
            <a:blip r:embed="rId4">
              <a:extLst/>
            </a:blip>
            <a:stretch>
              <a:fillRect/>
            </a:stretch>
          </p:blipFill>
          <p:spPr>
            <a:xfrm>
              <a:off x="0" y="0"/>
              <a:ext cx="18288000" cy="10287000"/>
            </a:xfrm>
            <a:prstGeom prst="rect">
              <a:avLst/>
            </a:prstGeom>
            <a:ln w="12700" cap="flat">
              <a:noFill/>
              <a:miter lim="400000"/>
            </a:ln>
            <a:effectLst/>
          </p:spPr>
        </p:pic>
      </p:grpSp>
      <p:grpSp>
        <p:nvGrpSpPr>
          <p:cNvPr id="45" name="object 7"/>
          <p:cNvGrpSpPr/>
          <p:nvPr/>
        </p:nvGrpSpPr>
        <p:grpSpPr>
          <a:xfrm>
            <a:off x="853440" y="9256775"/>
            <a:ext cx="17129759" cy="458725"/>
            <a:chOff x="0" y="0"/>
            <a:chExt cx="17129757" cy="458723"/>
          </a:xfrm>
        </p:grpSpPr>
        <p:pic>
          <p:nvPicPr>
            <p:cNvPr id="42" name="object 8" descr="object 8"/>
            <p:cNvPicPr>
              <a:picLocks noChangeAspect="1"/>
            </p:cNvPicPr>
            <p:nvPr/>
          </p:nvPicPr>
          <p:blipFill>
            <a:blip r:embed="rId3">
              <a:extLst/>
            </a:blip>
            <a:stretch>
              <a:fillRect/>
            </a:stretch>
          </p:blipFill>
          <p:spPr>
            <a:xfrm>
              <a:off x="12449554" y="0"/>
              <a:ext cx="4680205" cy="458724"/>
            </a:xfrm>
            <a:prstGeom prst="rect">
              <a:avLst/>
            </a:prstGeom>
            <a:ln w="12700" cap="flat">
              <a:noFill/>
              <a:miter lim="400000"/>
            </a:ln>
            <a:effectLst/>
          </p:spPr>
        </p:pic>
        <p:sp>
          <p:nvSpPr>
            <p:cNvPr id="43" name="object 9"/>
            <p:cNvSpPr/>
            <p:nvPr/>
          </p:nvSpPr>
          <p:spPr>
            <a:xfrm>
              <a:off x="7574986" y="122063"/>
              <a:ext cx="4518992" cy="260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21099" y="21600"/>
                  </a:lnTo>
                  <a:lnTo>
                    <a:pt x="21600" y="0"/>
                  </a:lnTo>
                  <a:close/>
                </a:path>
              </a:pathLst>
            </a:custGeom>
            <a:solidFill>
              <a:srgbClr val="F5BC17"/>
            </a:solidFill>
            <a:ln w="12700" cap="flat">
              <a:noFill/>
              <a:miter lim="400000"/>
            </a:ln>
            <a:effectLst/>
          </p:spPr>
          <p:txBody>
            <a:bodyPr wrap="square" lIns="45719" tIns="45719" rIns="45719" bIns="45719" numCol="1" anchor="t">
              <a:noAutofit/>
            </a:bodyPr>
            <a:lstStyle/>
            <a:p>
              <a:pPr/>
            </a:p>
          </p:txBody>
        </p:sp>
        <p:sp>
          <p:nvSpPr>
            <p:cNvPr id="44" name="object 10"/>
            <p:cNvSpPr/>
            <p:nvPr/>
          </p:nvSpPr>
          <p:spPr>
            <a:xfrm>
              <a:off x="0" y="121691"/>
              <a:ext cx="9227820" cy="260848"/>
            </a:xfrm>
            <a:prstGeom prst="rect">
              <a:avLst/>
            </a:prstGeom>
            <a:solidFill>
              <a:srgbClr val="EEBE2C"/>
            </a:solidFill>
            <a:ln w="12700" cap="flat">
              <a:noFill/>
              <a:miter lim="400000"/>
            </a:ln>
            <a:effectLst/>
          </p:spPr>
          <p:txBody>
            <a:bodyPr wrap="square" lIns="45719" tIns="45719" rIns="45719" bIns="45719" numCol="1" anchor="t">
              <a:noAutofit/>
            </a:bodyPr>
            <a:lstStyle/>
            <a:p>
              <a:pPr/>
            </a:p>
          </p:txBody>
        </p:sp>
      </p:grpSp>
      <p:sp>
        <p:nvSpPr>
          <p:cNvPr id="46" name="Title Text"/>
          <p:cNvSpPr txBox="1"/>
          <p:nvPr>
            <p:ph type="title"/>
          </p:nvPr>
        </p:nvSpPr>
        <p:spPr>
          <a:xfrm>
            <a:off x="914400" y="952500"/>
            <a:ext cx="10507345" cy="787400"/>
          </a:xfrm>
          <a:prstGeom prst="rect">
            <a:avLst/>
          </a:prstGeom>
        </p:spPr>
        <p:txBody>
          <a:bodyPr lIns="0" tIns="0" rIns="0" bIns="0"/>
          <a:lstStyle/>
          <a:p>
            <a:pPr/>
            <a:r>
              <a:t>Title Text</a:t>
            </a:r>
          </a:p>
        </p:txBody>
      </p:sp>
      <p:sp>
        <p:nvSpPr>
          <p:cNvPr id="47" name="Body Level One…"/>
          <p:cNvSpPr txBox="1"/>
          <p:nvPr>
            <p:ph type="body" sz="half" idx="1"/>
          </p:nvPr>
        </p:nvSpPr>
        <p:spPr>
          <a:xfrm>
            <a:off x="1180846" y="2432811"/>
            <a:ext cx="15741015" cy="4770122"/>
          </a:xfrm>
          <a:prstGeom prst="rect">
            <a:avLst/>
          </a:prstGeom>
        </p:spPr>
        <p:txBody>
          <a:bodyPr lIns="0" tIns="0" rIns="0" bIns="0"/>
          <a:lstStyle>
            <a:lvl1pPr>
              <a:defRPr sz="2800"/>
            </a:lvl1pPr>
            <a:lvl2pPr>
              <a:defRPr sz="2800"/>
            </a:lvl2pPr>
            <a:lvl3pPr>
              <a:defRPr sz="2800"/>
            </a:lvl3pPr>
            <a:lvl4pPr>
              <a:defRPr sz="2800"/>
            </a:lvl4pPr>
            <a:lvl5pPr>
              <a:defRPr sz="2800"/>
            </a:lvl5pPr>
          </a:lstStyle>
          <a:p>
            <a:pPr/>
            <a:r>
              <a:t>Body Level One</a:t>
            </a:r>
          </a:p>
          <a:p>
            <a:pPr lvl="1"/>
            <a:r>
              <a:t>Body Level Two</a:t>
            </a:r>
          </a:p>
          <a:p>
            <a:pPr lvl="2"/>
            <a:r>
              <a:t>Body Level Three</a:t>
            </a:r>
          </a:p>
          <a:p>
            <a:pPr lvl="3"/>
            <a:r>
              <a:t>Body Level Four</a:t>
            </a:r>
          </a:p>
          <a:p>
            <a:pPr lvl="4"/>
            <a:r>
              <a:t>Body Level Five</a:t>
            </a:r>
          </a:p>
        </p:txBody>
      </p:sp>
      <p:sp>
        <p:nvSpPr>
          <p:cNvPr id="48" name="Freeform 12"/>
          <p:cNvSpPr/>
          <p:nvPr/>
        </p:nvSpPr>
        <p:spPr>
          <a:xfrm>
            <a:off x="914399" y="1768855"/>
            <a:ext cx="961297" cy="110113"/>
          </a:xfrm>
          <a:prstGeom prst="rect">
            <a:avLst/>
          </a:prstGeom>
          <a:blipFill>
            <a:blip r:embed="rId5"/>
            <a:stretch>
              <a:fillRect/>
            </a:stretch>
          </a:blipFill>
          <a:ln w="12700">
            <a:miter lim="400000"/>
          </a:ln>
        </p:spPr>
        <p:txBody>
          <a:bodyPr lIns="45719" rIns="45719"/>
          <a:lstStyle/>
          <a:p>
            <a:pPr/>
          </a:p>
        </p:txBody>
      </p:sp>
      <p:pic>
        <p:nvPicPr>
          <p:cNvPr id="49" name="InstituteDevelopment&amp;DisabilityLEFT-w.png" descr="InstituteDevelopment&amp;DisabilityLEFT-w.png"/>
          <p:cNvPicPr>
            <a:picLocks noChangeAspect="1"/>
          </p:cNvPicPr>
          <p:nvPr/>
        </p:nvPicPr>
        <p:blipFill>
          <a:blip r:embed="rId6">
            <a:extLst/>
          </a:blip>
          <a:stretch>
            <a:fillRect/>
          </a:stretch>
        </p:blipFill>
        <p:spPr>
          <a:xfrm>
            <a:off x="857250" y="8714740"/>
            <a:ext cx="3180301" cy="632463"/>
          </a:xfrm>
          <a:prstGeom prst="rect">
            <a:avLst/>
          </a:prstGeom>
          <a:ln w="12700">
            <a:miter lim="400000"/>
          </a:ln>
        </p:spPr>
      </p:pic>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grpSp>
        <p:nvGrpSpPr>
          <p:cNvPr id="60" name="object 2"/>
          <p:cNvGrpSpPr/>
          <p:nvPr/>
        </p:nvGrpSpPr>
        <p:grpSpPr>
          <a:xfrm>
            <a:off x="0" y="-2"/>
            <a:ext cx="18288000" cy="10287001"/>
            <a:chOff x="0" y="0"/>
            <a:chExt cx="18288000" cy="10287000"/>
          </a:xfrm>
        </p:grpSpPr>
        <p:pic>
          <p:nvPicPr>
            <p:cNvPr id="57" name="object 3" descr="object 3"/>
            <p:cNvPicPr>
              <a:picLocks noChangeAspect="1"/>
            </p:cNvPicPr>
            <p:nvPr/>
          </p:nvPicPr>
          <p:blipFill>
            <a:blip r:embed="rId2">
              <a:extLst/>
            </a:blip>
            <a:stretch>
              <a:fillRect/>
            </a:stretch>
          </p:blipFill>
          <p:spPr>
            <a:xfrm>
              <a:off x="3808" y="-1"/>
              <a:ext cx="18284192" cy="10287001"/>
            </a:xfrm>
            <a:prstGeom prst="rect">
              <a:avLst/>
            </a:prstGeom>
            <a:ln w="12700" cap="flat">
              <a:noFill/>
              <a:miter lim="400000"/>
            </a:ln>
            <a:effectLst/>
          </p:spPr>
        </p:pic>
        <p:pic>
          <p:nvPicPr>
            <p:cNvPr id="58" name="object 4" descr="object 4"/>
            <p:cNvPicPr>
              <a:picLocks noChangeAspect="1"/>
            </p:cNvPicPr>
            <p:nvPr/>
          </p:nvPicPr>
          <p:blipFill>
            <a:blip r:embed="rId3">
              <a:extLst/>
            </a:blip>
            <a:stretch>
              <a:fillRect/>
            </a:stretch>
          </p:blipFill>
          <p:spPr>
            <a:xfrm>
              <a:off x="13302994" y="9256776"/>
              <a:ext cx="4680206" cy="458725"/>
            </a:xfrm>
            <a:prstGeom prst="rect">
              <a:avLst/>
            </a:prstGeom>
            <a:ln w="12700" cap="flat">
              <a:noFill/>
              <a:miter lim="400000"/>
            </a:ln>
            <a:effectLst/>
          </p:spPr>
        </p:pic>
        <p:pic>
          <p:nvPicPr>
            <p:cNvPr id="59" name="object 5" descr="object 5"/>
            <p:cNvPicPr>
              <a:picLocks noChangeAspect="1"/>
            </p:cNvPicPr>
            <p:nvPr/>
          </p:nvPicPr>
          <p:blipFill>
            <a:blip r:embed="rId4">
              <a:extLst/>
            </a:blip>
            <a:stretch>
              <a:fillRect/>
            </a:stretch>
          </p:blipFill>
          <p:spPr>
            <a:xfrm>
              <a:off x="0" y="0"/>
              <a:ext cx="18288000" cy="10287000"/>
            </a:xfrm>
            <a:prstGeom prst="rect">
              <a:avLst/>
            </a:prstGeom>
            <a:ln w="12700" cap="flat">
              <a:noFill/>
              <a:miter lim="400000"/>
            </a:ln>
            <a:effectLst/>
          </p:spPr>
        </p:pic>
      </p:grpSp>
      <p:grpSp>
        <p:nvGrpSpPr>
          <p:cNvPr id="64" name="object 7"/>
          <p:cNvGrpSpPr/>
          <p:nvPr/>
        </p:nvGrpSpPr>
        <p:grpSpPr>
          <a:xfrm>
            <a:off x="853440" y="9256775"/>
            <a:ext cx="17129759" cy="458725"/>
            <a:chOff x="0" y="0"/>
            <a:chExt cx="17129757" cy="458723"/>
          </a:xfrm>
        </p:grpSpPr>
        <p:pic>
          <p:nvPicPr>
            <p:cNvPr id="61" name="object 8" descr="object 8"/>
            <p:cNvPicPr>
              <a:picLocks noChangeAspect="1"/>
            </p:cNvPicPr>
            <p:nvPr/>
          </p:nvPicPr>
          <p:blipFill>
            <a:blip r:embed="rId3">
              <a:extLst/>
            </a:blip>
            <a:stretch>
              <a:fillRect/>
            </a:stretch>
          </p:blipFill>
          <p:spPr>
            <a:xfrm>
              <a:off x="12449554" y="0"/>
              <a:ext cx="4680205" cy="458724"/>
            </a:xfrm>
            <a:prstGeom prst="rect">
              <a:avLst/>
            </a:prstGeom>
            <a:ln w="12700" cap="flat">
              <a:noFill/>
              <a:miter lim="400000"/>
            </a:ln>
            <a:effectLst/>
          </p:spPr>
        </p:pic>
        <p:sp>
          <p:nvSpPr>
            <p:cNvPr id="62" name="object 9"/>
            <p:cNvSpPr/>
            <p:nvPr/>
          </p:nvSpPr>
          <p:spPr>
            <a:xfrm>
              <a:off x="7574986" y="122063"/>
              <a:ext cx="4518992" cy="260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21099" y="21600"/>
                  </a:lnTo>
                  <a:lnTo>
                    <a:pt x="21600" y="0"/>
                  </a:lnTo>
                  <a:close/>
                </a:path>
              </a:pathLst>
            </a:custGeom>
            <a:solidFill>
              <a:srgbClr val="F5BC17"/>
            </a:solidFill>
            <a:ln w="12700" cap="flat">
              <a:noFill/>
              <a:miter lim="400000"/>
            </a:ln>
            <a:effectLst/>
          </p:spPr>
          <p:txBody>
            <a:bodyPr wrap="square" lIns="45719" tIns="45719" rIns="45719" bIns="45719" numCol="1" anchor="t">
              <a:noAutofit/>
            </a:bodyPr>
            <a:lstStyle/>
            <a:p>
              <a:pPr/>
            </a:p>
          </p:txBody>
        </p:sp>
        <p:sp>
          <p:nvSpPr>
            <p:cNvPr id="63" name="object 10"/>
            <p:cNvSpPr/>
            <p:nvPr/>
          </p:nvSpPr>
          <p:spPr>
            <a:xfrm>
              <a:off x="0" y="121691"/>
              <a:ext cx="9227820" cy="260848"/>
            </a:xfrm>
            <a:prstGeom prst="rect">
              <a:avLst/>
            </a:prstGeom>
            <a:solidFill>
              <a:srgbClr val="EEBE2C"/>
            </a:solidFill>
            <a:ln w="12700" cap="flat">
              <a:noFill/>
              <a:miter lim="400000"/>
            </a:ln>
            <a:effectLst/>
          </p:spPr>
          <p:txBody>
            <a:bodyPr wrap="square" lIns="45719" tIns="45719" rIns="45719" bIns="45719" numCol="1" anchor="t">
              <a:noAutofit/>
            </a:bodyPr>
            <a:lstStyle/>
            <a:p>
              <a:pPr/>
            </a:p>
          </p:txBody>
        </p:sp>
      </p:grpSp>
      <p:sp>
        <p:nvSpPr>
          <p:cNvPr id="65" name="Title Text"/>
          <p:cNvSpPr txBox="1"/>
          <p:nvPr>
            <p:ph type="title"/>
          </p:nvPr>
        </p:nvSpPr>
        <p:spPr>
          <a:xfrm>
            <a:off x="914400" y="927100"/>
            <a:ext cx="10507345" cy="787400"/>
          </a:xfrm>
          <a:prstGeom prst="rect">
            <a:avLst/>
          </a:prstGeom>
        </p:spPr>
        <p:txBody>
          <a:bodyPr lIns="0" tIns="0" rIns="0" bIns="0"/>
          <a:lstStyle/>
          <a:p>
            <a:pPr/>
            <a:r>
              <a:t>Title Text</a:t>
            </a:r>
          </a:p>
        </p:txBody>
      </p:sp>
      <p:sp>
        <p:nvSpPr>
          <p:cNvPr id="66" name="Body Level One…"/>
          <p:cNvSpPr txBox="1"/>
          <p:nvPr>
            <p:ph type="body" sz="half" idx="1"/>
          </p:nvPr>
        </p:nvSpPr>
        <p:spPr>
          <a:xfrm>
            <a:off x="914400" y="2366010"/>
            <a:ext cx="7955281" cy="6789420"/>
          </a:xfrm>
          <a:prstGeom prst="rect">
            <a:avLst/>
          </a:prstGeom>
        </p:spPr>
        <p:txBody>
          <a:bodyPr lIns="0" tIns="0" rIns="0" bIns="0"/>
          <a:lstStyle/>
          <a:p>
            <a:pPr/>
            <a:r>
              <a:t>Body Level One</a:t>
            </a:r>
          </a:p>
          <a:p>
            <a:pPr lvl="1"/>
            <a:r>
              <a:t>Body Level Two</a:t>
            </a:r>
          </a:p>
          <a:p>
            <a:pPr lvl="2"/>
            <a:r>
              <a:t>Body Level Three</a:t>
            </a:r>
          </a:p>
          <a:p>
            <a:pPr lvl="3"/>
            <a:r>
              <a:t>Body Level Four</a:t>
            </a:r>
          </a:p>
          <a:p>
            <a:pPr lvl="4"/>
            <a:r>
              <a:t>Body Level Five</a:t>
            </a:r>
          </a:p>
        </p:txBody>
      </p:sp>
      <p:sp>
        <p:nvSpPr>
          <p:cNvPr id="67" name="Freeform 12"/>
          <p:cNvSpPr/>
          <p:nvPr/>
        </p:nvSpPr>
        <p:spPr>
          <a:xfrm>
            <a:off x="914399" y="1739899"/>
            <a:ext cx="961297" cy="110114"/>
          </a:xfrm>
          <a:prstGeom prst="rect">
            <a:avLst/>
          </a:prstGeom>
          <a:blipFill>
            <a:blip r:embed="rId5"/>
            <a:stretch>
              <a:fillRect/>
            </a:stretch>
          </a:blipFill>
          <a:ln w="12700">
            <a:miter lim="400000"/>
          </a:ln>
        </p:spPr>
        <p:txBody>
          <a:bodyPr lIns="45719" rIns="45719"/>
          <a:lstStyle/>
          <a:p>
            <a:pPr/>
          </a:p>
        </p:txBody>
      </p:sp>
      <p:pic>
        <p:nvPicPr>
          <p:cNvPr id="68" name="InstituteDevelopment&amp;DisabilityLEFT-w.png" descr="InstituteDevelopment&amp;DisabilityLEFT-w.png"/>
          <p:cNvPicPr>
            <a:picLocks noChangeAspect="1"/>
          </p:cNvPicPr>
          <p:nvPr/>
        </p:nvPicPr>
        <p:blipFill>
          <a:blip r:embed="rId6">
            <a:extLst/>
          </a:blip>
          <a:stretch>
            <a:fillRect/>
          </a:stretch>
        </p:blipFill>
        <p:spPr>
          <a:xfrm>
            <a:off x="857250" y="8714740"/>
            <a:ext cx="3180301" cy="632463"/>
          </a:xfrm>
          <a:prstGeom prst="rect">
            <a:avLst/>
          </a:prstGeom>
          <a:ln w="12700">
            <a:miter lim="400000"/>
          </a:ln>
        </p:spPr>
      </p:pic>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Two Column">
    <p:spTree>
      <p:nvGrpSpPr>
        <p:cNvPr id="1" name=""/>
        <p:cNvGrpSpPr/>
        <p:nvPr/>
      </p:nvGrpSpPr>
      <p:grpSpPr>
        <a:xfrm>
          <a:off x="0" y="0"/>
          <a:ext cx="0" cy="0"/>
          <a:chOff x="0" y="0"/>
          <a:chExt cx="0" cy="0"/>
        </a:xfrm>
      </p:grpSpPr>
      <p:sp>
        <p:nvSpPr>
          <p:cNvPr id="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grpSp>
        <p:nvGrpSpPr>
          <p:cNvPr id="96" name="object 2"/>
          <p:cNvGrpSpPr/>
          <p:nvPr/>
        </p:nvGrpSpPr>
        <p:grpSpPr>
          <a:xfrm>
            <a:off x="16320" y="0"/>
            <a:ext cx="18284191" cy="10287001"/>
            <a:chOff x="0" y="0"/>
            <a:chExt cx="18284189" cy="10287000"/>
          </a:xfrm>
        </p:grpSpPr>
        <p:pic>
          <p:nvPicPr>
            <p:cNvPr id="90" name="object 3" descr="object 3"/>
            <p:cNvPicPr>
              <a:picLocks noChangeAspect="1"/>
            </p:cNvPicPr>
            <p:nvPr/>
          </p:nvPicPr>
          <p:blipFill>
            <a:blip r:embed="rId2">
              <a:extLst/>
            </a:blip>
            <a:stretch>
              <a:fillRect/>
            </a:stretch>
          </p:blipFill>
          <p:spPr>
            <a:xfrm>
              <a:off x="0" y="0"/>
              <a:ext cx="18284189" cy="10287001"/>
            </a:xfrm>
            <a:prstGeom prst="rect">
              <a:avLst/>
            </a:prstGeom>
            <a:ln w="12700" cap="flat">
              <a:noFill/>
              <a:miter lim="400000"/>
            </a:ln>
            <a:effectLst/>
          </p:spPr>
        </p:pic>
        <p:pic>
          <p:nvPicPr>
            <p:cNvPr id="91" name="object 4" descr="object 4"/>
            <p:cNvPicPr>
              <a:picLocks noChangeAspect="1"/>
            </p:cNvPicPr>
            <p:nvPr/>
          </p:nvPicPr>
          <p:blipFill>
            <a:blip r:embed="rId3">
              <a:extLst/>
            </a:blip>
            <a:stretch>
              <a:fillRect/>
            </a:stretch>
          </p:blipFill>
          <p:spPr>
            <a:xfrm>
              <a:off x="13299185" y="9256777"/>
              <a:ext cx="4680204" cy="458725"/>
            </a:xfrm>
            <a:prstGeom prst="rect">
              <a:avLst/>
            </a:prstGeom>
            <a:ln w="12700" cap="flat">
              <a:noFill/>
              <a:miter lim="400000"/>
            </a:ln>
            <a:effectLst/>
          </p:spPr>
        </p:pic>
        <p:pic>
          <p:nvPicPr>
            <p:cNvPr id="92" name="object 5" descr="object 5"/>
            <p:cNvPicPr>
              <a:picLocks noChangeAspect="1"/>
            </p:cNvPicPr>
            <p:nvPr/>
          </p:nvPicPr>
          <p:blipFill>
            <a:blip r:embed="rId2">
              <a:extLst/>
            </a:blip>
            <a:stretch>
              <a:fillRect/>
            </a:stretch>
          </p:blipFill>
          <p:spPr>
            <a:xfrm>
              <a:off x="0" y="0"/>
              <a:ext cx="18284189" cy="10287001"/>
            </a:xfrm>
            <a:prstGeom prst="rect">
              <a:avLst/>
            </a:prstGeom>
            <a:ln w="12700" cap="flat">
              <a:noFill/>
              <a:miter lim="400000"/>
            </a:ln>
            <a:effectLst/>
          </p:spPr>
        </p:pic>
        <p:sp>
          <p:nvSpPr>
            <p:cNvPr id="93" name="object 6"/>
            <p:cNvSpPr/>
            <p:nvPr/>
          </p:nvSpPr>
          <p:spPr>
            <a:xfrm>
              <a:off x="9530738" y="8816425"/>
              <a:ext cx="8753452" cy="14705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21600"/>
                  </a:lnTo>
                  <a:lnTo>
                    <a:pt x="21600" y="21600"/>
                  </a:lnTo>
                  <a:lnTo>
                    <a:pt x="21600" y="0"/>
                  </a:lnTo>
                  <a:close/>
                </a:path>
              </a:pathLst>
            </a:custGeom>
            <a:solidFill>
              <a:srgbClr val="D9D9D9"/>
            </a:solidFill>
            <a:ln w="12700" cap="flat">
              <a:noFill/>
              <a:miter lim="400000"/>
            </a:ln>
            <a:effectLst/>
          </p:spPr>
          <p:txBody>
            <a:bodyPr wrap="square" lIns="45719" tIns="45719" rIns="45719" bIns="45719" numCol="1" anchor="t">
              <a:noAutofit/>
            </a:bodyPr>
            <a:lstStyle/>
            <a:p>
              <a:pPr/>
            </a:p>
          </p:txBody>
        </p:sp>
        <p:sp>
          <p:nvSpPr>
            <p:cNvPr id="94" name="object 7"/>
            <p:cNvSpPr/>
            <p:nvPr/>
          </p:nvSpPr>
          <p:spPr>
            <a:xfrm>
              <a:off x="10260234" y="8938785"/>
              <a:ext cx="8023957" cy="1348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21600"/>
                  </a:lnTo>
                  <a:lnTo>
                    <a:pt x="21600" y="21600"/>
                  </a:lnTo>
                  <a:lnTo>
                    <a:pt x="2160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95" name="object 8"/>
            <p:cNvSpPr/>
            <p:nvPr/>
          </p:nvSpPr>
          <p:spPr>
            <a:xfrm>
              <a:off x="922783" y="5065775"/>
              <a:ext cx="759716" cy="937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20835" y="21600"/>
                  </a:lnTo>
                  <a:lnTo>
                    <a:pt x="21600" y="0"/>
                  </a:lnTo>
                  <a:close/>
                </a:path>
              </a:pathLst>
            </a:custGeom>
            <a:solidFill>
              <a:srgbClr val="FFD966"/>
            </a:solidFill>
            <a:ln w="12700" cap="flat">
              <a:noFill/>
              <a:miter lim="400000"/>
            </a:ln>
            <a:effectLst/>
          </p:spPr>
          <p:txBody>
            <a:bodyPr wrap="square" lIns="45719" tIns="45719" rIns="45719" bIns="45719" numCol="1" anchor="t">
              <a:noAutofit/>
            </a:bodyPr>
            <a:lstStyle/>
            <a:p>
              <a:pPr/>
            </a:p>
          </p:txBody>
        </p:sp>
      </p:grpSp>
      <p:pic>
        <p:nvPicPr>
          <p:cNvPr id="97" name="object 11" descr="object 11"/>
          <p:cNvPicPr>
            <a:picLocks noChangeAspect="1"/>
          </p:cNvPicPr>
          <p:nvPr/>
        </p:nvPicPr>
        <p:blipFill>
          <a:blip r:embed="rId4">
            <a:extLst/>
          </a:blip>
          <a:stretch>
            <a:fillRect/>
          </a:stretch>
        </p:blipFill>
        <p:spPr>
          <a:xfrm>
            <a:off x="14303502" y="9702544"/>
            <a:ext cx="3864864" cy="377190"/>
          </a:xfrm>
          <a:prstGeom prst="rect">
            <a:avLst/>
          </a:prstGeom>
          <a:ln w="12700">
            <a:miter lim="400000"/>
          </a:ln>
        </p:spPr>
      </p:pic>
      <p:sp>
        <p:nvSpPr>
          <p:cNvPr id="98" name="Body Level One…"/>
          <p:cNvSpPr txBox="1"/>
          <p:nvPr>
            <p:ph type="body" sz="quarter" idx="1"/>
          </p:nvPr>
        </p:nvSpPr>
        <p:spPr>
          <a:xfrm>
            <a:off x="914400" y="4152900"/>
            <a:ext cx="9906000" cy="812800"/>
          </a:xfrm>
          <a:prstGeom prst="rect">
            <a:avLst/>
          </a:prstGeom>
        </p:spPr>
        <p:txBody>
          <a:bodyPr/>
          <a:lstStyle>
            <a:lvl1pPr>
              <a:lnSpc>
                <a:spcPct val="90000"/>
              </a:lnSpc>
              <a:spcBef>
                <a:spcPts val="1000"/>
              </a:spcBef>
              <a:defRPr sz="4800"/>
            </a:lvl1pPr>
            <a:lvl2pPr>
              <a:lnSpc>
                <a:spcPct val="90000"/>
              </a:lnSpc>
              <a:spcBef>
                <a:spcPts val="1000"/>
              </a:spcBef>
              <a:defRPr sz="4800"/>
            </a:lvl2pPr>
            <a:lvl3pPr marL="1143000" indent="-228600">
              <a:lnSpc>
                <a:spcPct val="90000"/>
              </a:lnSpc>
              <a:spcBef>
                <a:spcPts val="1000"/>
              </a:spcBef>
              <a:buSzPct val="100000"/>
              <a:buChar char="•"/>
              <a:defRPr sz="4800"/>
            </a:lvl3pPr>
            <a:lvl4pPr marL="1600200" indent="-228600">
              <a:lnSpc>
                <a:spcPct val="90000"/>
              </a:lnSpc>
              <a:spcBef>
                <a:spcPts val="1000"/>
              </a:spcBef>
              <a:buSzPct val="100000"/>
              <a:buChar char="•"/>
              <a:defRPr sz="4800"/>
            </a:lvl4pPr>
            <a:lvl5pPr marL="2057400" indent="-228600">
              <a:lnSpc>
                <a:spcPct val="90000"/>
              </a:lnSpc>
              <a:spcBef>
                <a:spcPts val="1000"/>
              </a:spcBef>
              <a:buSzPct val="100000"/>
              <a:buChar char="•"/>
              <a:defRPr sz="4800"/>
            </a:lvl5pPr>
          </a:lstStyle>
          <a:p>
            <a:pPr/>
            <a:r>
              <a:t>Body Level One</a:t>
            </a:r>
          </a:p>
          <a:p>
            <a:pPr lvl="1"/>
            <a:r>
              <a:t>Body Level Two</a:t>
            </a:r>
          </a:p>
          <a:p>
            <a:pPr lvl="2"/>
            <a:r>
              <a:t>Body Level Three</a:t>
            </a:r>
          </a:p>
          <a:p>
            <a:pPr lvl="3"/>
            <a:r>
              <a:t>Body Level Four</a:t>
            </a:r>
          </a:p>
          <a:p>
            <a:pPr lvl="4"/>
            <a:r>
              <a:t>Body Level Five</a:t>
            </a:r>
          </a:p>
        </p:txBody>
      </p:sp>
      <p:pic>
        <p:nvPicPr>
          <p:cNvPr id="99" name="InstituteDevelopment&amp;DisabilityLEFT-w.png" descr="InstituteDevelopment&amp;DisabilityLEFT-w.png"/>
          <p:cNvPicPr>
            <a:picLocks noChangeAspect="1"/>
          </p:cNvPicPr>
          <p:nvPr/>
        </p:nvPicPr>
        <p:blipFill>
          <a:blip r:embed="rId5">
            <a:extLst/>
          </a:blip>
          <a:stretch>
            <a:fillRect/>
          </a:stretch>
        </p:blipFill>
        <p:spPr>
          <a:xfrm>
            <a:off x="857250" y="8714740"/>
            <a:ext cx="3180301" cy="632463"/>
          </a:xfrm>
          <a:prstGeom prst="rect">
            <a:avLst/>
          </a:prstGeom>
          <a:ln w="12700">
            <a:miter lim="400000"/>
          </a:ln>
        </p:spPr>
      </p:pic>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pic>
        <p:nvPicPr>
          <p:cNvPr id="107" name="object 2" descr="object 2"/>
          <p:cNvPicPr>
            <a:picLocks noChangeAspect="1"/>
          </p:cNvPicPr>
          <p:nvPr/>
        </p:nvPicPr>
        <p:blipFill>
          <a:blip r:embed="rId2">
            <a:extLst/>
          </a:blip>
          <a:stretch>
            <a:fillRect/>
          </a:stretch>
        </p:blipFill>
        <p:spPr>
          <a:xfrm>
            <a:off x="13144500" y="9227818"/>
            <a:ext cx="4754880" cy="465583"/>
          </a:xfrm>
          <a:prstGeom prst="rect">
            <a:avLst/>
          </a:prstGeom>
          <a:ln w="12700">
            <a:miter lim="400000"/>
          </a:ln>
        </p:spPr>
      </p:pic>
      <p:pic>
        <p:nvPicPr>
          <p:cNvPr id="108" name="object 3" descr="object 3"/>
          <p:cNvPicPr>
            <a:picLocks noChangeAspect="1"/>
          </p:cNvPicPr>
          <p:nvPr/>
        </p:nvPicPr>
        <p:blipFill>
          <a:blip r:embed="rId3">
            <a:extLst/>
          </a:blip>
          <a:stretch>
            <a:fillRect/>
          </a:stretch>
        </p:blipFill>
        <p:spPr>
          <a:xfrm>
            <a:off x="521969" y="9366504"/>
            <a:ext cx="12336761" cy="274320"/>
          </a:xfrm>
          <a:prstGeom prst="rect">
            <a:avLst/>
          </a:prstGeom>
          <a:ln w="12700">
            <a:miter lim="400000"/>
          </a:ln>
        </p:spPr>
      </p:pic>
      <p:sp>
        <p:nvSpPr>
          <p:cNvPr id="109" name="Title Text"/>
          <p:cNvSpPr txBox="1"/>
          <p:nvPr>
            <p:ph type="title"/>
          </p:nvPr>
        </p:nvSpPr>
        <p:spPr>
          <a:xfrm>
            <a:off x="2286000" y="1684338"/>
            <a:ext cx="13716000" cy="3581401"/>
          </a:xfrm>
          <a:prstGeom prst="rect">
            <a:avLst/>
          </a:prstGeom>
        </p:spPr>
        <p:txBody>
          <a:bodyPr anchor="b"/>
          <a:lstStyle>
            <a:lvl1pPr algn="ctr">
              <a:lnSpc>
                <a:spcPct val="90000"/>
              </a:lnSpc>
              <a:defRPr sz="6000">
                <a:solidFill>
                  <a:srgbClr val="000000"/>
                </a:solidFill>
              </a:defRPr>
            </a:lvl1pPr>
          </a:lstStyle>
          <a:p>
            <a:pPr/>
            <a:r>
              <a:t>Title Text</a:t>
            </a:r>
          </a:p>
        </p:txBody>
      </p:sp>
      <p:sp>
        <p:nvSpPr>
          <p:cNvPr id="110" name="Body Level One…"/>
          <p:cNvSpPr txBox="1"/>
          <p:nvPr>
            <p:ph type="body" sz="quarter" idx="1"/>
          </p:nvPr>
        </p:nvSpPr>
        <p:spPr>
          <a:xfrm>
            <a:off x="2286000" y="5403850"/>
            <a:ext cx="13716000" cy="2482850"/>
          </a:xfrm>
          <a:prstGeom prst="rect">
            <a:avLst/>
          </a:prstGeom>
        </p:spPr>
        <p:txBody>
          <a:bodyPr/>
          <a:lstStyle>
            <a:lvl1pPr algn="ctr">
              <a:lnSpc>
                <a:spcPct val="90000"/>
              </a:lnSpc>
              <a:spcBef>
                <a:spcPts val="1000"/>
              </a:spcBef>
              <a:defRPr sz="2400">
                <a:solidFill>
                  <a:srgbClr val="000000"/>
                </a:solidFill>
              </a:defRPr>
            </a:lvl1pPr>
            <a:lvl2pPr algn="ctr">
              <a:lnSpc>
                <a:spcPct val="90000"/>
              </a:lnSpc>
              <a:spcBef>
                <a:spcPts val="1000"/>
              </a:spcBef>
              <a:defRPr sz="2400">
                <a:solidFill>
                  <a:srgbClr val="000000"/>
                </a:solidFill>
              </a:defRPr>
            </a:lvl2pPr>
            <a:lvl3pPr algn="ctr">
              <a:lnSpc>
                <a:spcPct val="90000"/>
              </a:lnSpc>
              <a:spcBef>
                <a:spcPts val="1000"/>
              </a:spcBef>
              <a:defRPr sz="2400">
                <a:solidFill>
                  <a:srgbClr val="000000"/>
                </a:solidFill>
              </a:defRPr>
            </a:lvl3pPr>
            <a:lvl4pPr algn="ctr">
              <a:lnSpc>
                <a:spcPct val="90000"/>
              </a:lnSpc>
              <a:spcBef>
                <a:spcPts val="1000"/>
              </a:spcBef>
              <a:defRPr sz="2400">
                <a:solidFill>
                  <a:srgbClr val="000000"/>
                </a:solidFill>
              </a:defRPr>
            </a:lvl4pPr>
            <a:lvl5pPr algn="ctr">
              <a:lnSpc>
                <a:spcPct val="90000"/>
              </a:lnSpc>
              <a:spcBef>
                <a:spcPts val="1000"/>
              </a:spcBef>
              <a:defRPr sz="24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pic>
        <p:nvPicPr>
          <p:cNvPr id="111" name="InstituteDevelopment&amp;DisabilityLEFT.png" descr="InstituteDevelopment&amp;DisabilityLEFT.png"/>
          <p:cNvPicPr>
            <a:picLocks noChangeAspect="1"/>
          </p:cNvPicPr>
          <p:nvPr/>
        </p:nvPicPr>
        <p:blipFill>
          <a:blip r:embed="rId4">
            <a:extLst/>
          </a:blip>
          <a:stretch>
            <a:fillRect/>
          </a:stretch>
        </p:blipFill>
        <p:spPr>
          <a:xfrm>
            <a:off x="536881" y="8696834"/>
            <a:ext cx="3172769" cy="630965"/>
          </a:xfrm>
          <a:prstGeom prst="rect">
            <a:avLst/>
          </a:prstGeom>
          <a:ln w="12700">
            <a:miter lim="400000"/>
          </a:ln>
        </p:spPr>
      </p:pic>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pic>
        <p:nvPicPr>
          <p:cNvPr id="119" name="object 2" descr="object 2"/>
          <p:cNvPicPr>
            <a:picLocks noChangeAspect="1"/>
          </p:cNvPicPr>
          <p:nvPr/>
        </p:nvPicPr>
        <p:blipFill>
          <a:blip r:embed="rId2">
            <a:extLst/>
          </a:blip>
          <a:stretch>
            <a:fillRect/>
          </a:stretch>
        </p:blipFill>
        <p:spPr>
          <a:xfrm>
            <a:off x="13144500" y="9227818"/>
            <a:ext cx="4754880" cy="465583"/>
          </a:xfrm>
          <a:prstGeom prst="rect">
            <a:avLst/>
          </a:prstGeom>
          <a:ln w="12700">
            <a:miter lim="400000"/>
          </a:ln>
        </p:spPr>
      </p:pic>
      <p:pic>
        <p:nvPicPr>
          <p:cNvPr id="120" name="object 3" descr="object 3"/>
          <p:cNvPicPr>
            <a:picLocks noChangeAspect="1"/>
          </p:cNvPicPr>
          <p:nvPr/>
        </p:nvPicPr>
        <p:blipFill>
          <a:blip r:embed="rId3">
            <a:extLst/>
          </a:blip>
          <a:stretch>
            <a:fillRect/>
          </a:stretch>
        </p:blipFill>
        <p:spPr>
          <a:xfrm>
            <a:off x="521969" y="9366504"/>
            <a:ext cx="12336761" cy="274320"/>
          </a:xfrm>
          <a:prstGeom prst="rect">
            <a:avLst/>
          </a:prstGeom>
          <a:ln w="12700">
            <a:miter lim="400000"/>
          </a:ln>
        </p:spPr>
      </p:pic>
      <p:sp>
        <p:nvSpPr>
          <p:cNvPr id="121" name="Title Text"/>
          <p:cNvSpPr txBox="1"/>
          <p:nvPr>
            <p:ph type="title"/>
          </p:nvPr>
        </p:nvSpPr>
        <p:spPr>
          <a:xfrm>
            <a:off x="838200" y="1084262"/>
            <a:ext cx="15773400" cy="782638"/>
          </a:xfrm>
          <a:prstGeom prst="rect">
            <a:avLst/>
          </a:prstGeom>
        </p:spPr>
        <p:txBody>
          <a:bodyPr/>
          <a:lstStyle>
            <a:lvl1pPr>
              <a:lnSpc>
                <a:spcPct val="90000"/>
              </a:lnSpc>
              <a:defRPr>
                <a:solidFill>
                  <a:srgbClr val="000000"/>
                </a:solidFill>
              </a:defRPr>
            </a:lvl1pPr>
          </a:lstStyle>
          <a:p>
            <a:pPr/>
            <a:r>
              <a:t>Title Text</a:t>
            </a:r>
          </a:p>
        </p:txBody>
      </p:sp>
      <p:sp>
        <p:nvSpPr>
          <p:cNvPr id="122" name="Body Level One…"/>
          <p:cNvSpPr txBox="1"/>
          <p:nvPr>
            <p:ph type="body" idx="1"/>
          </p:nvPr>
        </p:nvSpPr>
        <p:spPr>
          <a:xfrm>
            <a:off x="1257300" y="2738438"/>
            <a:ext cx="15773400" cy="6527801"/>
          </a:xfrm>
          <a:prstGeom prst="rect">
            <a:avLst/>
          </a:prstGeom>
        </p:spPr>
        <p:txBody>
          <a:bodyPr/>
          <a:lstStyle>
            <a:lvl1pPr marL="228600" indent="-228600">
              <a:lnSpc>
                <a:spcPct val="90000"/>
              </a:lnSpc>
              <a:spcBef>
                <a:spcPts val="1000"/>
              </a:spcBef>
              <a:buSzPct val="100000"/>
              <a:buFont typeface="Arial"/>
              <a:buChar char="•"/>
              <a:defRPr sz="2800">
                <a:solidFill>
                  <a:srgbClr val="000000"/>
                </a:solidFill>
              </a:defRPr>
            </a:lvl1pPr>
            <a:lvl2pPr marL="723900" indent="-266700">
              <a:lnSpc>
                <a:spcPct val="90000"/>
              </a:lnSpc>
              <a:spcBef>
                <a:spcPts val="1000"/>
              </a:spcBef>
              <a:buSzPct val="100000"/>
              <a:buFont typeface="Arial"/>
              <a:buChar char="•"/>
              <a:defRPr sz="2800">
                <a:solidFill>
                  <a:srgbClr val="000000"/>
                </a:solidFill>
              </a:defRPr>
            </a:lvl2pPr>
            <a:lvl3pPr marL="1234439" indent="-320039">
              <a:lnSpc>
                <a:spcPct val="90000"/>
              </a:lnSpc>
              <a:spcBef>
                <a:spcPts val="1000"/>
              </a:spcBef>
              <a:buSzPct val="100000"/>
              <a:buFont typeface="Arial"/>
              <a:buChar char="•"/>
              <a:defRPr sz="2800">
                <a:solidFill>
                  <a:srgbClr val="000000"/>
                </a:solidFill>
              </a:defRPr>
            </a:lvl3pPr>
            <a:lvl4pPr marL="1727200" indent="-355600">
              <a:lnSpc>
                <a:spcPct val="90000"/>
              </a:lnSpc>
              <a:spcBef>
                <a:spcPts val="1000"/>
              </a:spcBef>
              <a:buSzPct val="100000"/>
              <a:buFont typeface="Arial"/>
              <a:buChar char="•"/>
              <a:defRPr sz="2800">
                <a:solidFill>
                  <a:srgbClr val="000000"/>
                </a:solidFill>
              </a:defRPr>
            </a:lvl4pPr>
            <a:lvl5pPr marL="2184400" indent="-355600">
              <a:lnSpc>
                <a:spcPct val="90000"/>
              </a:lnSpc>
              <a:spcBef>
                <a:spcPts val="1000"/>
              </a:spcBef>
              <a:buSzPct val="100000"/>
              <a:buFont typeface="Arial"/>
              <a:buChar char="•"/>
              <a:defRPr sz="28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23" name="Freeform 12"/>
          <p:cNvSpPr/>
          <p:nvPr/>
        </p:nvSpPr>
        <p:spPr>
          <a:xfrm>
            <a:off x="927099" y="1816099"/>
            <a:ext cx="961297" cy="110113"/>
          </a:xfrm>
          <a:prstGeom prst="rect">
            <a:avLst/>
          </a:prstGeom>
          <a:blipFill>
            <a:blip r:embed="rId4"/>
            <a:stretch>
              <a:fillRect/>
            </a:stretch>
          </a:blipFill>
          <a:ln w="12700">
            <a:miter lim="400000"/>
          </a:ln>
        </p:spPr>
        <p:txBody>
          <a:bodyPr lIns="45719" rIns="45719"/>
          <a:lstStyle/>
          <a:p>
            <a:pPr/>
          </a:p>
        </p:txBody>
      </p:sp>
      <p:pic>
        <p:nvPicPr>
          <p:cNvPr id="124" name="InstituteDevelopment&amp;DisabilityLEFT.png" descr="InstituteDevelopment&amp;DisabilityLEFT.png"/>
          <p:cNvPicPr>
            <a:picLocks noChangeAspect="1"/>
          </p:cNvPicPr>
          <p:nvPr/>
        </p:nvPicPr>
        <p:blipFill>
          <a:blip r:embed="rId5">
            <a:extLst/>
          </a:blip>
          <a:stretch>
            <a:fillRect/>
          </a:stretch>
        </p:blipFill>
        <p:spPr>
          <a:xfrm>
            <a:off x="536881" y="8696834"/>
            <a:ext cx="3172769" cy="630965"/>
          </a:xfrm>
          <a:prstGeom prst="rect">
            <a:avLst/>
          </a:prstGeom>
          <a:ln w="12700">
            <a:miter lim="400000"/>
          </a:ln>
        </p:spPr>
      </p:pic>
      <p:sp>
        <p:nvSpPr>
          <p:cNvPr id="1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pic>
        <p:nvPicPr>
          <p:cNvPr id="132" name="object 2" descr="object 2"/>
          <p:cNvPicPr>
            <a:picLocks noChangeAspect="1"/>
          </p:cNvPicPr>
          <p:nvPr/>
        </p:nvPicPr>
        <p:blipFill>
          <a:blip r:embed="rId2">
            <a:extLst/>
          </a:blip>
          <a:stretch>
            <a:fillRect/>
          </a:stretch>
        </p:blipFill>
        <p:spPr>
          <a:xfrm>
            <a:off x="13144500" y="9227818"/>
            <a:ext cx="4754880" cy="465583"/>
          </a:xfrm>
          <a:prstGeom prst="rect">
            <a:avLst/>
          </a:prstGeom>
          <a:ln w="12700">
            <a:miter lim="400000"/>
          </a:ln>
        </p:spPr>
      </p:pic>
      <p:pic>
        <p:nvPicPr>
          <p:cNvPr id="133" name="object 3" descr="object 3"/>
          <p:cNvPicPr>
            <a:picLocks noChangeAspect="1"/>
          </p:cNvPicPr>
          <p:nvPr/>
        </p:nvPicPr>
        <p:blipFill>
          <a:blip r:embed="rId3">
            <a:extLst/>
          </a:blip>
          <a:stretch>
            <a:fillRect/>
          </a:stretch>
        </p:blipFill>
        <p:spPr>
          <a:xfrm>
            <a:off x="521969" y="9366504"/>
            <a:ext cx="12336761" cy="274320"/>
          </a:xfrm>
          <a:prstGeom prst="rect">
            <a:avLst/>
          </a:prstGeom>
          <a:ln w="12700">
            <a:miter lim="400000"/>
          </a:ln>
        </p:spPr>
      </p:pic>
      <p:sp>
        <p:nvSpPr>
          <p:cNvPr id="134" name="Title Text"/>
          <p:cNvSpPr txBox="1"/>
          <p:nvPr>
            <p:ph type="title"/>
          </p:nvPr>
        </p:nvSpPr>
        <p:spPr>
          <a:xfrm>
            <a:off x="838200" y="1084262"/>
            <a:ext cx="15773400" cy="782638"/>
          </a:xfrm>
          <a:prstGeom prst="rect">
            <a:avLst/>
          </a:prstGeom>
        </p:spPr>
        <p:txBody>
          <a:bodyPr/>
          <a:lstStyle>
            <a:lvl1pPr>
              <a:lnSpc>
                <a:spcPct val="90000"/>
              </a:lnSpc>
              <a:defRPr>
                <a:solidFill>
                  <a:srgbClr val="000000"/>
                </a:solidFill>
              </a:defRPr>
            </a:lvl1pPr>
          </a:lstStyle>
          <a:p>
            <a:pPr/>
            <a:r>
              <a:t>Title Text</a:t>
            </a:r>
          </a:p>
        </p:txBody>
      </p:sp>
      <p:sp>
        <p:nvSpPr>
          <p:cNvPr id="135" name="Freeform 12"/>
          <p:cNvSpPr/>
          <p:nvPr/>
        </p:nvSpPr>
        <p:spPr>
          <a:xfrm>
            <a:off x="927099" y="1816099"/>
            <a:ext cx="961297" cy="110113"/>
          </a:xfrm>
          <a:prstGeom prst="rect">
            <a:avLst/>
          </a:prstGeom>
          <a:blipFill>
            <a:blip r:embed="rId4"/>
            <a:stretch>
              <a:fillRect/>
            </a:stretch>
          </a:blipFill>
          <a:ln w="12700">
            <a:miter lim="400000"/>
          </a:ln>
        </p:spPr>
        <p:txBody>
          <a:bodyPr lIns="45719" rIns="45719"/>
          <a:lstStyle/>
          <a:p>
            <a:pPr/>
          </a:p>
        </p:txBody>
      </p:sp>
      <p:pic>
        <p:nvPicPr>
          <p:cNvPr id="136" name="InstituteDevelopment&amp;DisabilityLEFT.png" descr="InstituteDevelopment&amp;DisabilityLEFT.png"/>
          <p:cNvPicPr>
            <a:picLocks noChangeAspect="1"/>
          </p:cNvPicPr>
          <p:nvPr/>
        </p:nvPicPr>
        <p:blipFill>
          <a:blip r:embed="rId5">
            <a:extLst/>
          </a:blip>
          <a:stretch>
            <a:fillRect/>
          </a:stretch>
        </p:blipFill>
        <p:spPr>
          <a:xfrm>
            <a:off x="536881" y="8696834"/>
            <a:ext cx="3172769" cy="630965"/>
          </a:xfrm>
          <a:prstGeom prst="rect">
            <a:avLst/>
          </a:prstGeom>
          <a:ln w="12700">
            <a:miter lim="400000"/>
          </a:ln>
        </p:spPr>
      </p:pic>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grpSp>
        <p:nvGrpSpPr>
          <p:cNvPr id="5" name="object 2"/>
          <p:cNvGrpSpPr/>
          <p:nvPr/>
        </p:nvGrpSpPr>
        <p:grpSpPr>
          <a:xfrm>
            <a:off x="0" y="-2"/>
            <a:ext cx="18288000" cy="10287001"/>
            <a:chOff x="0" y="0"/>
            <a:chExt cx="18288000" cy="10287000"/>
          </a:xfrm>
        </p:grpSpPr>
        <p:pic>
          <p:nvPicPr>
            <p:cNvPr id="2" name="object 3" descr="object 3"/>
            <p:cNvPicPr>
              <a:picLocks noChangeAspect="1"/>
            </p:cNvPicPr>
            <p:nvPr/>
          </p:nvPicPr>
          <p:blipFill>
            <a:blip r:embed="rId2">
              <a:extLst/>
            </a:blip>
            <a:stretch>
              <a:fillRect/>
            </a:stretch>
          </p:blipFill>
          <p:spPr>
            <a:xfrm>
              <a:off x="3808" y="-1"/>
              <a:ext cx="18284192" cy="10287001"/>
            </a:xfrm>
            <a:prstGeom prst="rect">
              <a:avLst/>
            </a:prstGeom>
            <a:ln w="12700" cap="flat">
              <a:noFill/>
              <a:miter lim="400000"/>
            </a:ln>
            <a:effectLst/>
          </p:spPr>
        </p:pic>
        <p:pic>
          <p:nvPicPr>
            <p:cNvPr id="3" name="object 4" descr="object 4"/>
            <p:cNvPicPr>
              <a:picLocks noChangeAspect="1"/>
            </p:cNvPicPr>
            <p:nvPr/>
          </p:nvPicPr>
          <p:blipFill>
            <a:blip r:embed="rId3">
              <a:extLst/>
            </a:blip>
            <a:stretch>
              <a:fillRect/>
            </a:stretch>
          </p:blipFill>
          <p:spPr>
            <a:xfrm>
              <a:off x="13302994" y="9256776"/>
              <a:ext cx="4680206" cy="458725"/>
            </a:xfrm>
            <a:prstGeom prst="rect">
              <a:avLst/>
            </a:prstGeom>
            <a:ln w="12700" cap="flat">
              <a:noFill/>
              <a:miter lim="400000"/>
            </a:ln>
            <a:effectLst/>
          </p:spPr>
        </p:pic>
        <p:pic>
          <p:nvPicPr>
            <p:cNvPr id="4" name="object 5" descr="object 5"/>
            <p:cNvPicPr>
              <a:picLocks noChangeAspect="1"/>
            </p:cNvPicPr>
            <p:nvPr/>
          </p:nvPicPr>
          <p:blipFill>
            <a:blip r:embed="rId4">
              <a:extLst/>
            </a:blip>
            <a:stretch>
              <a:fillRect/>
            </a:stretch>
          </p:blipFill>
          <p:spPr>
            <a:xfrm>
              <a:off x="0" y="0"/>
              <a:ext cx="18288000" cy="10287000"/>
            </a:xfrm>
            <a:prstGeom prst="rect">
              <a:avLst/>
            </a:prstGeom>
            <a:ln w="12700" cap="flat">
              <a:noFill/>
              <a:miter lim="400000"/>
            </a:ln>
            <a:effectLst/>
          </p:spPr>
        </p:pic>
      </p:grpSp>
      <p:grpSp>
        <p:nvGrpSpPr>
          <p:cNvPr id="9" name="object 7"/>
          <p:cNvGrpSpPr/>
          <p:nvPr/>
        </p:nvGrpSpPr>
        <p:grpSpPr>
          <a:xfrm>
            <a:off x="853440" y="9256775"/>
            <a:ext cx="17129759" cy="458725"/>
            <a:chOff x="0" y="0"/>
            <a:chExt cx="17129757" cy="458723"/>
          </a:xfrm>
        </p:grpSpPr>
        <p:pic>
          <p:nvPicPr>
            <p:cNvPr id="6" name="object 8" descr="object 8"/>
            <p:cNvPicPr>
              <a:picLocks noChangeAspect="1"/>
            </p:cNvPicPr>
            <p:nvPr/>
          </p:nvPicPr>
          <p:blipFill>
            <a:blip r:embed="rId3">
              <a:extLst/>
            </a:blip>
            <a:stretch>
              <a:fillRect/>
            </a:stretch>
          </p:blipFill>
          <p:spPr>
            <a:xfrm>
              <a:off x="12449554" y="0"/>
              <a:ext cx="4680205" cy="458724"/>
            </a:xfrm>
            <a:prstGeom prst="rect">
              <a:avLst/>
            </a:prstGeom>
            <a:ln w="12700" cap="flat">
              <a:noFill/>
              <a:miter lim="400000"/>
            </a:ln>
            <a:effectLst/>
          </p:spPr>
        </p:pic>
        <p:sp>
          <p:nvSpPr>
            <p:cNvPr id="7" name="object 9"/>
            <p:cNvSpPr/>
            <p:nvPr/>
          </p:nvSpPr>
          <p:spPr>
            <a:xfrm>
              <a:off x="7574986" y="122063"/>
              <a:ext cx="4518992" cy="260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21099" y="21600"/>
                  </a:lnTo>
                  <a:lnTo>
                    <a:pt x="21600" y="0"/>
                  </a:lnTo>
                  <a:close/>
                </a:path>
              </a:pathLst>
            </a:custGeom>
            <a:solidFill>
              <a:srgbClr val="F5BC17"/>
            </a:solidFill>
            <a:ln w="12700" cap="flat">
              <a:noFill/>
              <a:miter lim="400000"/>
            </a:ln>
            <a:effectLst/>
          </p:spPr>
          <p:txBody>
            <a:bodyPr wrap="square" lIns="45719" tIns="45719" rIns="45719" bIns="45719" numCol="1" anchor="t">
              <a:noAutofit/>
            </a:bodyPr>
            <a:lstStyle/>
            <a:p>
              <a:pPr/>
            </a:p>
          </p:txBody>
        </p:sp>
        <p:sp>
          <p:nvSpPr>
            <p:cNvPr id="8" name="object 10"/>
            <p:cNvSpPr/>
            <p:nvPr/>
          </p:nvSpPr>
          <p:spPr>
            <a:xfrm>
              <a:off x="0" y="121691"/>
              <a:ext cx="9227820" cy="260848"/>
            </a:xfrm>
            <a:prstGeom prst="rect">
              <a:avLst/>
            </a:prstGeom>
            <a:solidFill>
              <a:srgbClr val="EEBE2C"/>
            </a:solidFill>
            <a:ln w="12700" cap="flat">
              <a:noFill/>
              <a:miter lim="400000"/>
            </a:ln>
            <a:effectLst/>
          </p:spPr>
          <p:txBody>
            <a:bodyPr wrap="square" lIns="45719" tIns="45719" rIns="45719" bIns="45719" numCol="1" anchor="t">
              <a:noAutofit/>
            </a:bodyPr>
            <a:lstStyle/>
            <a:p>
              <a:pPr/>
            </a:p>
          </p:txBody>
        </p:sp>
      </p:grpSp>
      <p:pic>
        <p:nvPicPr>
          <p:cNvPr id="10" name="InstituteDevelopment&amp;DisabilityLEFT-w.png" descr="InstituteDevelopment&amp;DisabilityLEFT-w.png"/>
          <p:cNvPicPr>
            <a:picLocks noChangeAspect="1"/>
          </p:cNvPicPr>
          <p:nvPr/>
        </p:nvPicPr>
        <p:blipFill>
          <a:blip r:embed="rId5">
            <a:extLst/>
          </a:blip>
          <a:stretch>
            <a:fillRect/>
          </a:stretch>
        </p:blipFill>
        <p:spPr>
          <a:xfrm>
            <a:off x="857250" y="8714740"/>
            <a:ext cx="3180301" cy="632463"/>
          </a:xfrm>
          <a:prstGeom prst="rect">
            <a:avLst/>
          </a:prstGeom>
          <a:ln w="12700">
            <a:miter lim="400000"/>
          </a:ln>
        </p:spPr>
      </p:pic>
      <p:sp>
        <p:nvSpPr>
          <p:cNvPr id="11" name="Title Text"/>
          <p:cNvSpPr txBox="1"/>
          <p:nvPr>
            <p:ph type="title"/>
          </p:nvPr>
        </p:nvSpPr>
        <p:spPr>
          <a:xfrm>
            <a:off x="914400" y="138112"/>
            <a:ext cx="16459200" cy="226218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12" name="Body Level One…"/>
          <p:cNvSpPr txBox="1"/>
          <p:nvPr>
            <p:ph type="body" idx="1"/>
          </p:nvPr>
        </p:nvSpPr>
        <p:spPr>
          <a:xfrm>
            <a:off x="914400" y="2400300"/>
            <a:ext cx="16459200" cy="78867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xfrm>
            <a:off x="8839200" y="9260681"/>
            <a:ext cx="4267200" cy="547688"/>
          </a:xfrm>
          <a:prstGeom prst="rect">
            <a:avLst/>
          </a:prstGeom>
          <a:ln w="12700">
            <a:miter lim="400000"/>
          </a:ln>
        </p:spPr>
        <p:txBody>
          <a:bodyPr wrap="none" lIns="45719" rIns="45719" anchor="ctr">
            <a:spAutoFit/>
          </a:bodyPr>
          <a:lstStyle>
            <a:lvl1pPr algn="r">
              <a:defRPr sz="1200">
                <a:latin typeface="+mj-lt"/>
                <a:ea typeface="+mj-ea"/>
                <a:cs typeface="+mj-cs"/>
                <a:sym typeface="Helvetica"/>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5000" u="none">
          <a:solidFill>
            <a:srgbClr val="FFFFFF"/>
          </a:solidFill>
          <a:uFillTx/>
          <a:latin typeface="Calibri"/>
          <a:ea typeface="Calibri"/>
          <a:cs typeface="Calibri"/>
          <a:sym typeface="Calibri"/>
        </a:defRPr>
      </a:lvl1pPr>
      <a:lvl2pPr marL="0" marR="0" indent="0" algn="l" defTabSz="914400" rtl="0" latinLnBrk="0">
        <a:lnSpc>
          <a:spcPct val="100000"/>
        </a:lnSpc>
        <a:spcBef>
          <a:spcPts val="0"/>
        </a:spcBef>
        <a:spcAft>
          <a:spcPts val="0"/>
        </a:spcAft>
        <a:buClrTx/>
        <a:buSzTx/>
        <a:buFontTx/>
        <a:buNone/>
        <a:tabLst/>
        <a:defRPr b="0" baseline="0" cap="none" i="0" spc="0" strike="noStrike" sz="5000" u="none">
          <a:solidFill>
            <a:srgbClr val="FFFFFF"/>
          </a:solidFill>
          <a:uFillTx/>
          <a:latin typeface="Calibri"/>
          <a:ea typeface="Calibri"/>
          <a:cs typeface="Calibri"/>
          <a:sym typeface="Calibri"/>
        </a:defRPr>
      </a:lvl2pPr>
      <a:lvl3pPr marL="0" marR="0" indent="0" algn="l" defTabSz="914400" rtl="0" latinLnBrk="0">
        <a:lnSpc>
          <a:spcPct val="100000"/>
        </a:lnSpc>
        <a:spcBef>
          <a:spcPts val="0"/>
        </a:spcBef>
        <a:spcAft>
          <a:spcPts val="0"/>
        </a:spcAft>
        <a:buClrTx/>
        <a:buSzTx/>
        <a:buFontTx/>
        <a:buNone/>
        <a:tabLst/>
        <a:defRPr b="0" baseline="0" cap="none" i="0" spc="0" strike="noStrike" sz="5000" u="none">
          <a:solidFill>
            <a:srgbClr val="FFFFFF"/>
          </a:solidFill>
          <a:uFillTx/>
          <a:latin typeface="Calibri"/>
          <a:ea typeface="Calibri"/>
          <a:cs typeface="Calibri"/>
          <a:sym typeface="Calibri"/>
        </a:defRPr>
      </a:lvl3pPr>
      <a:lvl4pPr marL="0" marR="0" indent="0" algn="l" defTabSz="914400" rtl="0" latinLnBrk="0">
        <a:lnSpc>
          <a:spcPct val="100000"/>
        </a:lnSpc>
        <a:spcBef>
          <a:spcPts val="0"/>
        </a:spcBef>
        <a:spcAft>
          <a:spcPts val="0"/>
        </a:spcAft>
        <a:buClrTx/>
        <a:buSzTx/>
        <a:buFontTx/>
        <a:buNone/>
        <a:tabLst/>
        <a:defRPr b="0" baseline="0" cap="none" i="0" spc="0" strike="noStrike" sz="5000" u="none">
          <a:solidFill>
            <a:srgbClr val="FFFFFF"/>
          </a:solidFill>
          <a:uFillTx/>
          <a:latin typeface="Calibri"/>
          <a:ea typeface="Calibri"/>
          <a:cs typeface="Calibri"/>
          <a:sym typeface="Calibri"/>
        </a:defRPr>
      </a:lvl4pPr>
      <a:lvl5pPr marL="0" marR="0" indent="0" algn="l" defTabSz="914400" rtl="0" latinLnBrk="0">
        <a:lnSpc>
          <a:spcPct val="100000"/>
        </a:lnSpc>
        <a:spcBef>
          <a:spcPts val="0"/>
        </a:spcBef>
        <a:spcAft>
          <a:spcPts val="0"/>
        </a:spcAft>
        <a:buClrTx/>
        <a:buSzTx/>
        <a:buFontTx/>
        <a:buNone/>
        <a:tabLst/>
        <a:defRPr b="0" baseline="0" cap="none" i="0" spc="0" strike="noStrike" sz="5000" u="none">
          <a:solidFill>
            <a:srgbClr val="FFFFFF"/>
          </a:solidFill>
          <a:uFillTx/>
          <a:latin typeface="Calibri"/>
          <a:ea typeface="Calibri"/>
          <a:cs typeface="Calibri"/>
          <a:sym typeface="Calibri"/>
        </a:defRPr>
      </a:lvl5pPr>
      <a:lvl6pPr marL="0" marR="0" indent="0" algn="l" defTabSz="914400" rtl="0" latinLnBrk="0">
        <a:lnSpc>
          <a:spcPct val="100000"/>
        </a:lnSpc>
        <a:spcBef>
          <a:spcPts val="0"/>
        </a:spcBef>
        <a:spcAft>
          <a:spcPts val="0"/>
        </a:spcAft>
        <a:buClrTx/>
        <a:buSzTx/>
        <a:buFontTx/>
        <a:buNone/>
        <a:tabLst/>
        <a:defRPr b="0" baseline="0" cap="none" i="0" spc="0" strike="noStrike" sz="5000" u="none">
          <a:solidFill>
            <a:srgbClr val="FFFFFF"/>
          </a:solidFill>
          <a:uFillTx/>
          <a:latin typeface="Calibri"/>
          <a:ea typeface="Calibri"/>
          <a:cs typeface="Calibri"/>
          <a:sym typeface="Calibri"/>
        </a:defRPr>
      </a:lvl6pPr>
      <a:lvl7pPr marL="0" marR="0" indent="0" algn="l" defTabSz="914400" rtl="0" latinLnBrk="0">
        <a:lnSpc>
          <a:spcPct val="100000"/>
        </a:lnSpc>
        <a:spcBef>
          <a:spcPts val="0"/>
        </a:spcBef>
        <a:spcAft>
          <a:spcPts val="0"/>
        </a:spcAft>
        <a:buClrTx/>
        <a:buSzTx/>
        <a:buFontTx/>
        <a:buNone/>
        <a:tabLst/>
        <a:defRPr b="0" baseline="0" cap="none" i="0" spc="0" strike="noStrike" sz="5000" u="none">
          <a:solidFill>
            <a:srgbClr val="FFFFFF"/>
          </a:solidFill>
          <a:uFillTx/>
          <a:latin typeface="Calibri"/>
          <a:ea typeface="Calibri"/>
          <a:cs typeface="Calibri"/>
          <a:sym typeface="Calibri"/>
        </a:defRPr>
      </a:lvl7pPr>
      <a:lvl8pPr marL="0" marR="0" indent="0" algn="l" defTabSz="914400" rtl="0" latinLnBrk="0">
        <a:lnSpc>
          <a:spcPct val="100000"/>
        </a:lnSpc>
        <a:spcBef>
          <a:spcPts val="0"/>
        </a:spcBef>
        <a:spcAft>
          <a:spcPts val="0"/>
        </a:spcAft>
        <a:buClrTx/>
        <a:buSzTx/>
        <a:buFontTx/>
        <a:buNone/>
        <a:tabLst/>
        <a:defRPr b="0" baseline="0" cap="none" i="0" spc="0" strike="noStrike" sz="5000" u="none">
          <a:solidFill>
            <a:srgbClr val="FFFFFF"/>
          </a:solidFill>
          <a:uFillTx/>
          <a:latin typeface="Calibri"/>
          <a:ea typeface="Calibri"/>
          <a:cs typeface="Calibri"/>
          <a:sym typeface="Calibri"/>
        </a:defRPr>
      </a:lvl8pPr>
      <a:lvl9pPr marL="0" marR="0" indent="0" algn="l" defTabSz="914400" rtl="0" latinLnBrk="0">
        <a:lnSpc>
          <a:spcPct val="100000"/>
        </a:lnSpc>
        <a:spcBef>
          <a:spcPts val="0"/>
        </a:spcBef>
        <a:spcAft>
          <a:spcPts val="0"/>
        </a:spcAft>
        <a:buClrTx/>
        <a:buSzTx/>
        <a:buFontTx/>
        <a:buNone/>
        <a:tabLst/>
        <a:defRPr b="0" baseline="0" cap="none" i="0" spc="0" strike="noStrike" sz="5000" u="none">
          <a:solidFill>
            <a:srgbClr val="FFFFFF"/>
          </a:solidFill>
          <a:uFillTx/>
          <a:latin typeface="Calibri"/>
          <a:ea typeface="Calibri"/>
          <a:cs typeface="Calibri"/>
          <a:sym typeface="Calibri"/>
        </a:defRPr>
      </a:lvl9pPr>
    </p:titleStyle>
    <p:bodyStyle>
      <a:lvl1pPr marL="0" marR="0" indent="0" algn="l" defTabSz="914400" rtl="0" latinLnBrk="0">
        <a:lnSpc>
          <a:spcPct val="100000"/>
        </a:lnSpc>
        <a:spcBef>
          <a:spcPts val="0"/>
        </a:spcBef>
        <a:spcAft>
          <a:spcPts val="0"/>
        </a:spcAft>
        <a:buClrTx/>
        <a:buSzTx/>
        <a:buFontTx/>
        <a:buNone/>
        <a:tabLst/>
        <a:defRPr b="0" baseline="0" cap="none" i="0" spc="0" strike="noStrike" sz="1800" u="none">
          <a:solidFill>
            <a:srgbClr val="FFFFFF"/>
          </a:solidFill>
          <a:uFillTx/>
          <a:latin typeface="Calibri"/>
          <a:ea typeface="Calibri"/>
          <a:cs typeface="Calibri"/>
          <a:sym typeface="Calibri"/>
        </a:defRPr>
      </a:lvl1pPr>
      <a:lvl2pPr marL="0" marR="0" indent="457200" algn="l" defTabSz="914400" rtl="0" latinLnBrk="0">
        <a:lnSpc>
          <a:spcPct val="100000"/>
        </a:lnSpc>
        <a:spcBef>
          <a:spcPts val="0"/>
        </a:spcBef>
        <a:spcAft>
          <a:spcPts val="0"/>
        </a:spcAft>
        <a:buClrTx/>
        <a:buSzTx/>
        <a:buFontTx/>
        <a:buNone/>
        <a:tabLst/>
        <a:defRPr b="0" baseline="0" cap="none" i="0" spc="0" strike="noStrike" sz="1800" u="none">
          <a:solidFill>
            <a:srgbClr val="FFFFFF"/>
          </a:solidFill>
          <a:uFillTx/>
          <a:latin typeface="Calibri"/>
          <a:ea typeface="Calibri"/>
          <a:cs typeface="Calibri"/>
          <a:sym typeface="Calibri"/>
        </a:defRPr>
      </a:lvl2pPr>
      <a:lvl3pPr marL="0" marR="0" indent="914400" algn="l" defTabSz="914400" rtl="0" latinLnBrk="0">
        <a:lnSpc>
          <a:spcPct val="100000"/>
        </a:lnSpc>
        <a:spcBef>
          <a:spcPts val="0"/>
        </a:spcBef>
        <a:spcAft>
          <a:spcPts val="0"/>
        </a:spcAft>
        <a:buClrTx/>
        <a:buSzTx/>
        <a:buFontTx/>
        <a:buNone/>
        <a:tabLst/>
        <a:defRPr b="0" baseline="0" cap="none" i="0" spc="0" strike="noStrike" sz="1800" u="none">
          <a:solidFill>
            <a:srgbClr val="FFFFFF"/>
          </a:solidFill>
          <a:uFillTx/>
          <a:latin typeface="Calibri"/>
          <a:ea typeface="Calibri"/>
          <a:cs typeface="Calibri"/>
          <a:sym typeface="Calibri"/>
        </a:defRPr>
      </a:lvl3pPr>
      <a:lvl4pPr marL="0" marR="0" indent="1371600" algn="l" defTabSz="914400" rtl="0" latinLnBrk="0">
        <a:lnSpc>
          <a:spcPct val="100000"/>
        </a:lnSpc>
        <a:spcBef>
          <a:spcPts val="0"/>
        </a:spcBef>
        <a:spcAft>
          <a:spcPts val="0"/>
        </a:spcAft>
        <a:buClrTx/>
        <a:buSzTx/>
        <a:buFontTx/>
        <a:buNone/>
        <a:tabLst/>
        <a:defRPr b="0" baseline="0" cap="none" i="0" spc="0" strike="noStrike" sz="1800" u="none">
          <a:solidFill>
            <a:srgbClr val="FFFFFF"/>
          </a:solidFill>
          <a:uFillTx/>
          <a:latin typeface="Calibri"/>
          <a:ea typeface="Calibri"/>
          <a:cs typeface="Calibri"/>
          <a:sym typeface="Calibri"/>
        </a:defRPr>
      </a:lvl4pPr>
      <a:lvl5pPr marL="0" marR="0" indent="1828800" algn="l" defTabSz="914400" rtl="0" latinLnBrk="0">
        <a:lnSpc>
          <a:spcPct val="100000"/>
        </a:lnSpc>
        <a:spcBef>
          <a:spcPts val="0"/>
        </a:spcBef>
        <a:spcAft>
          <a:spcPts val="0"/>
        </a:spcAft>
        <a:buClrTx/>
        <a:buSzTx/>
        <a:buFontTx/>
        <a:buNone/>
        <a:tabLst/>
        <a:defRPr b="0" baseline="0" cap="none" i="0" spc="0" strike="noStrike" sz="1800" u="none">
          <a:solidFill>
            <a:srgbClr val="FFFFFF"/>
          </a:solidFill>
          <a:uFillTx/>
          <a:latin typeface="Calibri"/>
          <a:ea typeface="Calibri"/>
          <a:cs typeface="Calibri"/>
          <a:sym typeface="Calibri"/>
        </a:defRPr>
      </a:lvl5pPr>
      <a:lvl6pPr marL="0" marR="0" indent="2286000" algn="l" defTabSz="914400" rtl="0" latinLnBrk="0">
        <a:lnSpc>
          <a:spcPct val="100000"/>
        </a:lnSpc>
        <a:spcBef>
          <a:spcPts val="0"/>
        </a:spcBef>
        <a:spcAft>
          <a:spcPts val="0"/>
        </a:spcAft>
        <a:buClrTx/>
        <a:buSzTx/>
        <a:buFontTx/>
        <a:buNone/>
        <a:tabLst/>
        <a:defRPr b="0" baseline="0" cap="none" i="0" spc="0" strike="noStrike" sz="1800" u="none">
          <a:solidFill>
            <a:srgbClr val="FFFFFF"/>
          </a:solidFill>
          <a:uFillTx/>
          <a:latin typeface="Calibri"/>
          <a:ea typeface="Calibri"/>
          <a:cs typeface="Calibri"/>
          <a:sym typeface="Calibri"/>
        </a:defRPr>
      </a:lvl6pPr>
      <a:lvl7pPr marL="0" marR="0" indent="2743200" algn="l" defTabSz="914400" rtl="0" latinLnBrk="0">
        <a:lnSpc>
          <a:spcPct val="100000"/>
        </a:lnSpc>
        <a:spcBef>
          <a:spcPts val="0"/>
        </a:spcBef>
        <a:spcAft>
          <a:spcPts val="0"/>
        </a:spcAft>
        <a:buClrTx/>
        <a:buSzTx/>
        <a:buFontTx/>
        <a:buNone/>
        <a:tabLst/>
        <a:defRPr b="0" baseline="0" cap="none" i="0" spc="0" strike="noStrike" sz="1800" u="none">
          <a:solidFill>
            <a:srgbClr val="FFFFFF"/>
          </a:solidFill>
          <a:uFillTx/>
          <a:latin typeface="Calibri"/>
          <a:ea typeface="Calibri"/>
          <a:cs typeface="Calibri"/>
          <a:sym typeface="Calibri"/>
        </a:defRPr>
      </a:lvl7pPr>
      <a:lvl8pPr marL="0" marR="0" indent="3200400" algn="l" defTabSz="914400" rtl="0" latinLnBrk="0">
        <a:lnSpc>
          <a:spcPct val="100000"/>
        </a:lnSpc>
        <a:spcBef>
          <a:spcPts val="0"/>
        </a:spcBef>
        <a:spcAft>
          <a:spcPts val="0"/>
        </a:spcAft>
        <a:buClrTx/>
        <a:buSzTx/>
        <a:buFontTx/>
        <a:buNone/>
        <a:tabLst/>
        <a:defRPr b="0" baseline="0" cap="none" i="0" spc="0" strike="noStrike" sz="1800" u="none">
          <a:solidFill>
            <a:srgbClr val="FFFFFF"/>
          </a:solidFill>
          <a:uFillTx/>
          <a:latin typeface="Calibri"/>
          <a:ea typeface="Calibri"/>
          <a:cs typeface="Calibri"/>
          <a:sym typeface="Calibri"/>
        </a:defRPr>
      </a:lvl8pPr>
      <a:lvl9pPr marL="0" marR="0" indent="3657600" algn="l" defTabSz="914400" rtl="0" latinLnBrk="0">
        <a:lnSpc>
          <a:spcPct val="100000"/>
        </a:lnSpc>
        <a:spcBef>
          <a:spcPts val="0"/>
        </a:spcBef>
        <a:spcAft>
          <a:spcPts val="0"/>
        </a:spcAft>
        <a:buClrTx/>
        <a:buSzTx/>
        <a:buFontTx/>
        <a:buNone/>
        <a:tabLst/>
        <a:defRPr b="0" baseline="0" cap="none" i="0" spc="0" strike="noStrike" sz="1800" u="none">
          <a:solidFill>
            <a:srgbClr val="FFFFFF"/>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chart" Target="../charts/chart1.xml"/><Relationship Id="rId3" Type="http://schemas.openxmlformats.org/officeDocument/2006/relationships/chart" Target="../charts/char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chart" Target="../charts/chart3.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chart" Target="../charts/char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chart" Target="../charts/chart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Text Placeholder 1"/>
          <p:cNvSpPr txBox="1"/>
          <p:nvPr>
            <p:ph type="body" sz="quarter" idx="1"/>
          </p:nvPr>
        </p:nvSpPr>
        <p:spPr>
          <a:xfrm>
            <a:off x="838200" y="4229100"/>
            <a:ext cx="9906000" cy="812800"/>
          </a:xfrm>
          <a:prstGeom prst="rect">
            <a:avLst/>
          </a:prstGeom>
        </p:spPr>
        <p:txBody>
          <a:bodyPr/>
          <a:lstStyle/>
          <a:p>
            <a:pPr>
              <a:defRPr>
                <a:latin typeface="Calibri Light"/>
                <a:ea typeface="Calibri Light"/>
                <a:cs typeface="Calibri Light"/>
                <a:sym typeface="Calibri Light"/>
              </a:defRPr>
            </a:pPr>
            <a:r>
              <a:t>BRAND</a:t>
            </a:r>
            <a:r>
              <a:rPr spc="-300"/>
              <a:t> </a:t>
            </a:r>
            <a:r>
              <a:rPr spc="-100"/>
              <a:t>POWERPOINT</a:t>
            </a:r>
            <a:r>
              <a:rPr spc="-300"/>
              <a:t> </a:t>
            </a:r>
            <a:r>
              <a:rPr spc="-100"/>
              <a:t>TEMPLATE</a:t>
            </a:r>
          </a:p>
        </p:txBody>
      </p:sp>
      <p:sp>
        <p:nvSpPr>
          <p:cNvPr id="157" name="object 10"/>
          <p:cNvSpPr txBox="1"/>
          <p:nvPr/>
        </p:nvSpPr>
        <p:spPr>
          <a:xfrm>
            <a:off x="913891" y="5615633"/>
            <a:ext cx="997586" cy="98121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19800"/>
              </a:lnSpc>
              <a:spcBef>
                <a:spcPts val="100"/>
              </a:spcBef>
              <a:defRPr spc="-25" sz="3200">
                <a:solidFill>
                  <a:srgbClr val="FFFFFF"/>
                </a:solidFill>
                <a:latin typeface="Calibri Light"/>
                <a:ea typeface="Calibri Light"/>
                <a:cs typeface="Calibri Light"/>
                <a:sym typeface="Calibri Light"/>
              </a:defRPr>
            </a:pPr>
            <a:r>
              <a:t>Name </a:t>
            </a:r>
            <a:r>
              <a:rPr spc="-10"/>
              <a:t>Title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Title 1"/>
          <p:cNvSpPr txBox="1"/>
          <p:nvPr>
            <p:ph type="title"/>
          </p:nvPr>
        </p:nvSpPr>
        <p:spPr>
          <a:xfrm>
            <a:off x="756711" y="1052946"/>
            <a:ext cx="15773401" cy="782638"/>
          </a:xfrm>
          <a:prstGeom prst="rect">
            <a:avLst/>
          </a:prstGeom>
        </p:spPr>
        <p:txBody>
          <a:bodyPr/>
          <a:lstStyle/>
          <a:p>
            <a:pPr/>
            <a:r>
              <a:t>Multiple Templates</a:t>
            </a:r>
          </a:p>
        </p:txBody>
      </p:sp>
      <p:sp>
        <p:nvSpPr>
          <p:cNvPr id="217" name="TextBox 13"/>
          <p:cNvSpPr txBox="1"/>
          <p:nvPr/>
        </p:nvSpPr>
        <p:spPr>
          <a:xfrm>
            <a:off x="1076518" y="2205251"/>
            <a:ext cx="6238683" cy="167830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ts val="3300"/>
              </a:lnSpc>
              <a:defRPr sz="2700">
                <a:solidFill>
                  <a:srgbClr val="32006E"/>
                </a:solidFill>
              </a:defRPr>
            </a:lvl1pPr>
          </a:lstStyle>
          <a:p>
            <a:pPr/>
            <a:r>
              <a:t>Describe your graph or chart here. You may change your graph by going to the Chart Design tab. Feel free to delete or replace if necessary.</a:t>
            </a:r>
          </a:p>
        </p:txBody>
      </p:sp>
      <p:graphicFrame>
        <p:nvGraphicFramePr>
          <p:cNvPr id="218" name="Table 6"/>
          <p:cNvGraphicFramePr/>
          <p:nvPr/>
        </p:nvGraphicFramePr>
        <p:xfrm>
          <a:off x="1083445" y="4576588"/>
          <a:ext cx="5693850" cy="3386137"/>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891233"/>
                <a:gridCol w="3802616"/>
              </a:tblGrid>
              <a:tr h="1128712">
                <a:tc>
                  <a:txBody>
                    <a:bodyPr/>
                    <a:lstStyle/>
                    <a:p>
                      <a:pPr algn="l">
                        <a:defRPr b="0" sz="1800">
                          <a:solidFill>
                            <a:srgbClr val="000000"/>
                          </a:solidFill>
                          <a:sym typeface="Calibri"/>
                        </a:defRPr>
                      </a:pPr>
                    </a:p>
                  </a:txBody>
                  <a:tcPr marL="190500" marR="190500" marT="190500" marB="190500" anchor="ctr" anchorCtr="0" horzOverflow="overflow">
                    <a:lnL w="3175">
                      <a:solidFill>
                        <a:srgbClr val="000000"/>
                      </a:solidFill>
                    </a:lnL>
                    <a:lnR w="3175">
                      <a:solidFill>
                        <a:srgbClr val="000000"/>
                      </a:solidFill>
                    </a:lnR>
                    <a:lnT>
                      <a:solidFill>
                        <a:srgbClr val="85754D"/>
                      </a:solidFill>
                    </a:lnT>
                    <a:lnB>
                      <a:solidFill>
                        <a:srgbClr val="85754D"/>
                      </a:solidFill>
                    </a:lnB>
                    <a:noFill/>
                  </a:tcPr>
                </a:tc>
                <a:tc>
                  <a:txBody>
                    <a:bodyPr/>
                    <a:lstStyle/>
                    <a:p>
                      <a:pPr algn="l">
                        <a:lnSpc>
                          <a:spcPts val="2700"/>
                        </a:lnSpc>
                        <a:defRPr b="0" sz="1800">
                          <a:solidFill>
                            <a:srgbClr val="000000"/>
                          </a:solidFill>
                        </a:defRPr>
                      </a:pPr>
                      <a:r>
                        <a:rPr sz="2400">
                          <a:sym typeface="Calibri"/>
                        </a:rPr>
                        <a:t>Table Header</a:t>
                      </a:r>
                    </a:p>
                  </a:txBody>
                  <a:tcPr marL="190500" marR="190500" marT="190500" marB="190500" anchor="ctr" anchorCtr="0" horzOverflow="overflow">
                    <a:lnL w="3175">
                      <a:solidFill>
                        <a:srgbClr val="000000"/>
                      </a:solidFill>
                    </a:lnL>
                    <a:lnR w="3175">
                      <a:solidFill>
                        <a:srgbClr val="000000"/>
                      </a:solidFill>
                    </a:lnR>
                    <a:lnT>
                      <a:solidFill>
                        <a:srgbClr val="85754D"/>
                      </a:solidFill>
                    </a:lnT>
                    <a:lnB>
                      <a:solidFill>
                        <a:srgbClr val="85754D"/>
                      </a:solidFill>
                    </a:lnB>
                    <a:noFill/>
                  </a:tcPr>
                </a:tc>
              </a:tr>
              <a:tr h="1128712">
                <a:tc>
                  <a:txBody>
                    <a:bodyPr/>
                    <a:lstStyle/>
                    <a:p>
                      <a:pPr algn="l">
                        <a:lnSpc>
                          <a:spcPts val="5500"/>
                        </a:lnSpc>
                        <a:defRPr sz="1800"/>
                      </a:pPr>
                      <a:r>
                        <a:rPr b="1" sz="3900">
                          <a:solidFill>
                            <a:srgbClr val="32006E"/>
                          </a:solidFill>
                          <a:sym typeface="Calibri"/>
                        </a:rPr>
                        <a:t>25%</a:t>
                      </a:r>
                    </a:p>
                  </a:txBody>
                  <a:tcPr marL="190500" marR="190500" marT="190500" marB="190500" anchor="ctr" anchorCtr="0" horzOverflow="overflow">
                    <a:lnL w="3175">
                      <a:solidFill>
                        <a:srgbClr val="000000"/>
                      </a:solidFill>
                    </a:lnL>
                    <a:lnR w="3175">
                      <a:solidFill>
                        <a:srgbClr val="000000"/>
                      </a:solidFill>
                    </a:lnR>
                    <a:lnT>
                      <a:solidFill>
                        <a:srgbClr val="85754D"/>
                      </a:solidFill>
                    </a:lnT>
                    <a:lnB>
                      <a:solidFill>
                        <a:srgbClr val="85754D"/>
                      </a:solidFill>
                    </a:lnB>
                    <a:noFill/>
                  </a:tcPr>
                </a:tc>
                <a:tc>
                  <a:txBody>
                    <a:bodyPr/>
                    <a:lstStyle/>
                    <a:p>
                      <a:pPr algn="l">
                        <a:lnSpc>
                          <a:spcPts val="2700"/>
                        </a:lnSpc>
                        <a:defRPr sz="1800"/>
                      </a:pPr>
                      <a:r>
                        <a:rPr>
                          <a:sym typeface="Calibri"/>
                        </a:rPr>
                        <a:t>This is a table, add or delete rows and columns if needed.</a:t>
                      </a:r>
                    </a:p>
                  </a:txBody>
                  <a:tcPr marL="190500" marR="190500" marT="190500" marB="190500" anchor="ctr" anchorCtr="0" horzOverflow="overflow">
                    <a:lnL w="3175">
                      <a:solidFill>
                        <a:srgbClr val="000000"/>
                      </a:solidFill>
                    </a:lnL>
                    <a:lnR w="3175">
                      <a:solidFill>
                        <a:srgbClr val="000000"/>
                      </a:solidFill>
                    </a:lnR>
                    <a:lnT>
                      <a:solidFill>
                        <a:srgbClr val="85754D"/>
                      </a:solidFill>
                    </a:lnT>
                    <a:lnB>
                      <a:solidFill>
                        <a:srgbClr val="85754D"/>
                      </a:solidFill>
                    </a:lnB>
                    <a:noFill/>
                  </a:tcPr>
                </a:tc>
              </a:tr>
              <a:tr h="1128712">
                <a:tc>
                  <a:txBody>
                    <a:bodyPr/>
                    <a:lstStyle/>
                    <a:p>
                      <a:pPr algn="l">
                        <a:lnSpc>
                          <a:spcPts val="5500"/>
                        </a:lnSpc>
                        <a:defRPr sz="1800"/>
                      </a:pPr>
                      <a:r>
                        <a:rPr b="1" sz="3900">
                          <a:solidFill>
                            <a:srgbClr val="32006E"/>
                          </a:solidFill>
                          <a:sym typeface="Calibri"/>
                        </a:rPr>
                        <a:t>72%</a:t>
                      </a:r>
                    </a:p>
                  </a:txBody>
                  <a:tcPr marL="190500" marR="190500" marT="190500" marB="190500" anchor="ctr" anchorCtr="0" horzOverflow="overflow">
                    <a:lnL w="3175">
                      <a:solidFill>
                        <a:srgbClr val="000000"/>
                      </a:solidFill>
                    </a:lnL>
                    <a:lnR w="3175">
                      <a:solidFill>
                        <a:srgbClr val="000000"/>
                      </a:solidFill>
                    </a:lnR>
                    <a:lnT>
                      <a:solidFill>
                        <a:srgbClr val="85754D"/>
                      </a:solidFill>
                    </a:lnT>
                    <a:lnB>
                      <a:solidFill>
                        <a:srgbClr val="85754D"/>
                      </a:solidFill>
                    </a:lnB>
                    <a:noFill/>
                  </a:tcPr>
                </a:tc>
                <a:tc>
                  <a:txBody>
                    <a:bodyPr/>
                    <a:lstStyle/>
                    <a:p>
                      <a:pPr algn="l">
                        <a:lnSpc>
                          <a:spcPts val="2700"/>
                        </a:lnSpc>
                        <a:defRPr sz="1800"/>
                      </a:pPr>
                      <a:r>
                        <a:rPr>
                          <a:sym typeface="Calibri"/>
                        </a:rPr>
                        <a:t>This is a table, add or delete rows and columns if needed.</a:t>
                      </a:r>
                    </a:p>
                  </a:txBody>
                  <a:tcPr marL="190500" marR="190500" marT="190500" marB="190500" anchor="ctr" anchorCtr="0" horzOverflow="overflow">
                    <a:lnL w="3175">
                      <a:solidFill>
                        <a:srgbClr val="000000"/>
                      </a:solidFill>
                    </a:lnL>
                    <a:lnR w="3175">
                      <a:solidFill>
                        <a:srgbClr val="000000"/>
                      </a:solidFill>
                    </a:lnR>
                    <a:lnT>
                      <a:solidFill>
                        <a:srgbClr val="85754D"/>
                      </a:solidFill>
                    </a:lnT>
                    <a:lnB>
                      <a:solidFill>
                        <a:srgbClr val="85754D"/>
                      </a:solidFill>
                    </a:lnB>
                    <a:noFill/>
                  </a:tcPr>
                </a:tc>
              </a:tr>
            </a:tbl>
          </a:graphicData>
        </a:graphic>
      </p:graphicFrame>
      <p:graphicFrame>
        <p:nvGraphicFramePr>
          <p:cNvPr id="219" name="Chart 4"/>
          <p:cNvGraphicFramePr/>
          <p:nvPr/>
        </p:nvGraphicFramePr>
        <p:xfrm>
          <a:off x="9492165" y="404312"/>
          <a:ext cx="7891169" cy="4889822"/>
        </p:xfrm>
        <a:graphic xmlns:a="http://schemas.openxmlformats.org/drawingml/2006/main">
          <a:graphicData uri="http://schemas.openxmlformats.org/drawingml/2006/chart">
            <c:chart xmlns:c="http://schemas.openxmlformats.org/drawingml/2006/chart" r:id="rId2"/>
          </a:graphicData>
        </a:graphic>
      </p:graphicFrame>
      <p:graphicFrame>
        <p:nvGraphicFramePr>
          <p:cNvPr id="220" name="Chart 5"/>
          <p:cNvGraphicFramePr/>
          <p:nvPr/>
        </p:nvGraphicFramePr>
        <p:xfrm>
          <a:off x="7818902" y="5527952"/>
          <a:ext cx="3309068" cy="3309068"/>
        </p:xfrm>
        <a:graphic xmlns:a="http://schemas.openxmlformats.org/drawingml/2006/main">
          <a:graphicData uri="http://schemas.openxmlformats.org/drawingml/2006/chart">
            <c:chart xmlns:c="http://schemas.openxmlformats.org/drawingml/2006/chart" r:id="rId3"/>
          </a:graphicData>
        </a:graphic>
      </p:graphicFrame>
      <p:sp>
        <p:nvSpPr>
          <p:cNvPr id="221" name="TextBox 1"/>
          <p:cNvSpPr txBox="1"/>
          <p:nvPr/>
        </p:nvSpPr>
        <p:spPr>
          <a:xfrm>
            <a:off x="8721311" y="7004809"/>
            <a:ext cx="1447435" cy="906053"/>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lgn="ctr">
              <a:defRPr b="1" sz="6000">
                <a:solidFill>
                  <a:srgbClr val="32006E"/>
                </a:solidFill>
              </a:defRPr>
            </a:pPr>
            <a:r>
              <a:t>67</a:t>
            </a:r>
            <a:r>
              <a:rPr b="0"/>
              <a:t>%</a:t>
            </a:r>
          </a:p>
        </p:txBody>
      </p:sp>
      <p:grpSp>
        <p:nvGrpSpPr>
          <p:cNvPr id="224" name="Group 12"/>
          <p:cNvGrpSpPr/>
          <p:nvPr/>
        </p:nvGrpSpPr>
        <p:grpSpPr>
          <a:xfrm>
            <a:off x="12039600" y="6269656"/>
            <a:ext cx="3804855" cy="1559230"/>
            <a:chOff x="0" y="0"/>
            <a:chExt cx="3804854" cy="1559228"/>
          </a:xfrm>
        </p:grpSpPr>
        <p:sp>
          <p:nvSpPr>
            <p:cNvPr id="222" name="TextBox 13"/>
            <p:cNvSpPr txBox="1"/>
            <p:nvPr/>
          </p:nvSpPr>
          <p:spPr>
            <a:xfrm>
              <a:off x="0" y="541958"/>
              <a:ext cx="3804855" cy="10172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ts val="2700"/>
                </a:lnSpc>
              </a:lvl1pPr>
            </a:lstStyle>
            <a:p>
              <a:pPr/>
              <a:r>
                <a:t>Describe your graph or chart here. You may change your graph by going to the Chart Design tab.</a:t>
              </a:r>
            </a:p>
          </p:txBody>
        </p:sp>
        <p:sp>
          <p:nvSpPr>
            <p:cNvPr id="223" name="TextBox 14"/>
            <p:cNvSpPr txBox="1"/>
            <p:nvPr/>
          </p:nvSpPr>
          <p:spPr>
            <a:xfrm>
              <a:off x="0" y="0"/>
              <a:ext cx="3804855" cy="3268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ts val="2700"/>
                </a:lnSpc>
                <a:defRPr b="1">
                  <a:solidFill>
                    <a:srgbClr val="32006E"/>
                  </a:solidFill>
                  <a:latin typeface="Encode Sans"/>
                  <a:ea typeface="Encode Sans"/>
                  <a:cs typeface="Encode Sans"/>
                  <a:sym typeface="Encode Sans"/>
                </a:defRPr>
              </a:lvl1pPr>
            </a:lstStyle>
            <a:p>
              <a:pPr/>
              <a:r>
                <a:t>Chart title</a:t>
              </a:r>
            </a:p>
          </p:txBody>
        </p:sp>
      </p:gr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Title 1"/>
          <p:cNvSpPr txBox="1"/>
          <p:nvPr>
            <p:ph type="title"/>
          </p:nvPr>
        </p:nvSpPr>
        <p:spPr>
          <a:xfrm>
            <a:off x="838200" y="1084262"/>
            <a:ext cx="15773400" cy="782638"/>
          </a:xfrm>
          <a:prstGeom prst="rect">
            <a:avLst/>
          </a:prstGeom>
        </p:spPr>
        <p:txBody>
          <a:bodyPr/>
          <a:lstStyle/>
          <a:p>
            <a:pPr/>
            <a:r>
              <a:t>Line Chart Template</a:t>
            </a:r>
          </a:p>
        </p:txBody>
      </p:sp>
      <p:graphicFrame>
        <p:nvGraphicFramePr>
          <p:cNvPr id="227" name="Chart 2"/>
          <p:cNvGraphicFramePr/>
          <p:nvPr/>
        </p:nvGraphicFramePr>
        <p:xfrm>
          <a:off x="3994171" y="2331847"/>
          <a:ext cx="10118868" cy="6289072"/>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Title 1"/>
          <p:cNvSpPr txBox="1"/>
          <p:nvPr>
            <p:ph type="title"/>
          </p:nvPr>
        </p:nvSpPr>
        <p:spPr>
          <a:xfrm>
            <a:off x="838200" y="1084262"/>
            <a:ext cx="15773400" cy="782638"/>
          </a:xfrm>
          <a:prstGeom prst="rect">
            <a:avLst/>
          </a:prstGeom>
        </p:spPr>
        <p:txBody>
          <a:bodyPr/>
          <a:lstStyle/>
          <a:p>
            <a:pPr/>
            <a:r>
              <a:t>Pie Graph Template</a:t>
            </a:r>
          </a:p>
        </p:txBody>
      </p:sp>
      <p:sp>
        <p:nvSpPr>
          <p:cNvPr id="230" name="TextBox 1"/>
          <p:cNvSpPr txBox="1"/>
          <p:nvPr/>
        </p:nvSpPr>
        <p:spPr>
          <a:xfrm>
            <a:off x="8437986" y="4722512"/>
            <a:ext cx="1412029" cy="85036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6000">
                <a:solidFill>
                  <a:srgbClr val="32006E"/>
                </a:solidFill>
              </a:defRPr>
            </a:pPr>
            <a:r>
              <a:t>67</a:t>
            </a:r>
            <a:r>
              <a:rPr b="0"/>
              <a:t>%</a:t>
            </a:r>
          </a:p>
        </p:txBody>
      </p:sp>
      <p:graphicFrame>
        <p:nvGraphicFramePr>
          <p:cNvPr id="231" name="Chart 3"/>
          <p:cNvGraphicFramePr/>
          <p:nvPr/>
        </p:nvGraphicFramePr>
        <p:xfrm>
          <a:off x="6096000" y="2413000"/>
          <a:ext cx="5715000" cy="5715000"/>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Title 1"/>
          <p:cNvSpPr txBox="1"/>
          <p:nvPr>
            <p:ph type="title"/>
          </p:nvPr>
        </p:nvSpPr>
        <p:spPr>
          <a:xfrm>
            <a:off x="838200" y="1084262"/>
            <a:ext cx="15773400" cy="782638"/>
          </a:xfrm>
          <a:prstGeom prst="rect">
            <a:avLst/>
          </a:prstGeom>
        </p:spPr>
        <p:txBody>
          <a:bodyPr/>
          <a:lstStyle/>
          <a:p>
            <a:pPr/>
            <a:r>
              <a:t>Bar Graph Template</a:t>
            </a:r>
          </a:p>
        </p:txBody>
      </p:sp>
      <p:graphicFrame>
        <p:nvGraphicFramePr>
          <p:cNvPr id="234" name="Chart 2"/>
          <p:cNvGraphicFramePr/>
          <p:nvPr/>
        </p:nvGraphicFramePr>
        <p:xfrm>
          <a:off x="4196265" y="2415775"/>
          <a:ext cx="9697535" cy="6404563"/>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Title 1"/>
          <p:cNvSpPr txBox="1"/>
          <p:nvPr>
            <p:ph type="title"/>
          </p:nvPr>
        </p:nvSpPr>
        <p:spPr>
          <a:xfrm>
            <a:off x="838200" y="1084262"/>
            <a:ext cx="15773400" cy="782638"/>
          </a:xfrm>
          <a:prstGeom prst="rect">
            <a:avLst/>
          </a:prstGeom>
        </p:spPr>
        <p:txBody>
          <a:bodyPr/>
          <a:lstStyle/>
          <a:p>
            <a:pPr/>
            <a:r>
              <a:t>Heading</a:t>
            </a:r>
          </a:p>
        </p:txBody>
      </p:sp>
      <p:sp>
        <p:nvSpPr>
          <p:cNvPr id="237" name="Text Placeholder 4"/>
          <p:cNvSpPr txBox="1"/>
          <p:nvPr/>
        </p:nvSpPr>
        <p:spPr>
          <a:xfrm>
            <a:off x="1226565" y="2432811"/>
            <a:ext cx="15649576" cy="518185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nSpc>
                <a:spcPts val="3300"/>
              </a:lnSpc>
              <a:buSzPct val="100000"/>
              <a:buFont typeface="Arial"/>
              <a:buChar char="•"/>
              <a:defRPr sz="2800"/>
            </a:pPr>
            <a:r>
              <a:t>Lorem ipsum dolor sit amet, consectetur adipiscing elit, sed do eiusmod tempor incididunt ut labore et dolore magna aliqua. Ut enim ad minim veniam, quis nostrud exercitation ullamco laboris nisi ut aliquip ex ea commodo consequat. </a:t>
            </a:r>
          </a:p>
          <a:p>
            <a:pPr marL="457200" indent="-457200">
              <a:lnSpc>
                <a:spcPts val="3300"/>
              </a:lnSpc>
              <a:buSzPct val="100000"/>
              <a:buFont typeface="Arial"/>
              <a:buChar char="•"/>
              <a:defRPr sz="2800"/>
            </a:pPr>
          </a:p>
          <a:p>
            <a:pPr marL="457200" indent="-457200">
              <a:lnSpc>
                <a:spcPts val="3300"/>
              </a:lnSpc>
              <a:buSzPct val="100000"/>
              <a:buFont typeface="Arial"/>
              <a:buChar char="•"/>
              <a:defRPr sz="2800"/>
            </a:pPr>
            <a:r>
              <a:t>Lorem ipsum dolor sit amet, consectetur adipiscing elit, sed do eiusmod tempor incididunt ut labore et dolore magna aliqua. Ut enim ad minim veniam, quis nostrud exercitation ullamco laboris nisi ut aliquip ex ea commodo consequat. </a:t>
            </a:r>
          </a:p>
          <a:p>
            <a:pPr marL="457200" indent="-457200">
              <a:lnSpc>
                <a:spcPts val="3300"/>
              </a:lnSpc>
              <a:buSzPct val="100000"/>
              <a:buFont typeface="Arial"/>
              <a:buChar char="•"/>
              <a:defRPr sz="2800"/>
            </a:pPr>
          </a:p>
          <a:p>
            <a:pPr marL="457200" indent="-457200">
              <a:lnSpc>
                <a:spcPts val="3300"/>
              </a:lnSpc>
              <a:buSzPct val="100000"/>
              <a:buFont typeface="Arial"/>
              <a:buChar char="•"/>
              <a:defRPr sz="2800"/>
            </a:pPr>
            <a:r>
              <a:t>Lorem ipsum dolor sit amet, consectetur adipiscing elit, sed do eiusmod tempor incididunt ut labore et dolore magna aliqua. Ut enim ad minim veniam, quis nostrud exercitation ullamco laboris nisi ut aliquip ex ea commodo consequat.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Title 1"/>
          <p:cNvSpPr txBox="1"/>
          <p:nvPr>
            <p:ph type="title"/>
          </p:nvPr>
        </p:nvSpPr>
        <p:spPr>
          <a:xfrm>
            <a:off x="838200" y="1084262"/>
            <a:ext cx="15773400" cy="782638"/>
          </a:xfrm>
          <a:prstGeom prst="rect">
            <a:avLst/>
          </a:prstGeom>
        </p:spPr>
        <p:txBody>
          <a:bodyPr/>
          <a:lstStyle/>
          <a:p>
            <a:pPr/>
            <a:r>
              <a:t>Our Commitment and Excellence</a:t>
            </a:r>
          </a:p>
        </p:txBody>
      </p:sp>
      <p:sp>
        <p:nvSpPr>
          <p:cNvPr id="240" name="Object 2"/>
          <p:cNvSpPr/>
          <p:nvPr/>
        </p:nvSpPr>
        <p:spPr>
          <a:xfrm>
            <a:off x="758848" y="2490140"/>
            <a:ext cx="5427895" cy="3163891"/>
          </a:xfrm>
          <a:prstGeom prst="rect">
            <a:avLst/>
          </a:prstGeom>
          <a:solidFill>
            <a:srgbClr val="FFFFFF"/>
          </a:solidFill>
          <a:ln w="38100">
            <a:solidFill>
              <a:srgbClr val="32006E"/>
            </a:solidFill>
          </a:ln>
        </p:spPr>
        <p:txBody>
          <a:bodyPr lIns="45719" rIns="45719"/>
          <a:lstStyle/>
          <a:p>
            <a:pPr/>
          </a:p>
        </p:txBody>
      </p:sp>
      <p:sp>
        <p:nvSpPr>
          <p:cNvPr id="241" name="Object 3"/>
          <p:cNvSpPr txBox="1"/>
          <p:nvPr/>
        </p:nvSpPr>
        <p:spPr>
          <a:xfrm>
            <a:off x="1187367" y="2854380"/>
            <a:ext cx="5185069"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71600">
              <a:lnSpc>
                <a:spcPts val="2900"/>
              </a:lnSpc>
              <a:defRPr b="1" spc="-150" sz="2400">
                <a:solidFill>
                  <a:srgbClr val="333333"/>
                </a:solidFill>
              </a:defRPr>
            </a:lvl1pPr>
          </a:lstStyle>
          <a:p>
            <a:pPr/>
            <a:r>
              <a:t>Exceptional Patient Care</a:t>
            </a:r>
          </a:p>
        </p:txBody>
      </p:sp>
      <p:sp>
        <p:nvSpPr>
          <p:cNvPr id="242" name="Object 4"/>
          <p:cNvSpPr txBox="1"/>
          <p:nvPr/>
        </p:nvSpPr>
        <p:spPr>
          <a:xfrm>
            <a:off x="1187368" y="3354542"/>
            <a:ext cx="4724686" cy="15811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71600">
              <a:lnSpc>
                <a:spcPts val="2500"/>
              </a:lnSpc>
              <a:spcBef>
                <a:spcPts val="1000"/>
              </a:spcBef>
              <a:defRPr spc="-38"/>
            </a:lvl1pPr>
          </a:lstStyle>
          <a:p>
            <a:pPr/>
            <a:r>
              <a:t>The University of Washington Pediatrics department is dedicated to providing world-class, comprehensive care for children, ensuring their physical, emotional, and developmental needs are met with the utmost compassion and expertise.</a:t>
            </a:r>
          </a:p>
        </p:txBody>
      </p:sp>
      <p:sp>
        <p:nvSpPr>
          <p:cNvPr id="243" name="Object 5"/>
          <p:cNvSpPr/>
          <p:nvPr/>
        </p:nvSpPr>
        <p:spPr>
          <a:xfrm>
            <a:off x="6450093" y="2505863"/>
            <a:ext cx="5427894" cy="3163891"/>
          </a:xfrm>
          <a:prstGeom prst="rect">
            <a:avLst/>
          </a:prstGeom>
          <a:solidFill>
            <a:srgbClr val="FFFFFF"/>
          </a:solidFill>
          <a:ln w="38100">
            <a:solidFill>
              <a:srgbClr val="32006E"/>
            </a:solidFill>
          </a:ln>
        </p:spPr>
        <p:txBody>
          <a:bodyPr lIns="45719" rIns="45719"/>
          <a:lstStyle/>
          <a:p>
            <a:pPr/>
          </a:p>
        </p:txBody>
      </p:sp>
      <p:sp>
        <p:nvSpPr>
          <p:cNvPr id="244" name="Object 6"/>
          <p:cNvSpPr txBox="1"/>
          <p:nvPr/>
        </p:nvSpPr>
        <p:spPr>
          <a:xfrm>
            <a:off x="6878611" y="2870103"/>
            <a:ext cx="5185069"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71600">
              <a:lnSpc>
                <a:spcPts val="2900"/>
              </a:lnSpc>
              <a:defRPr b="1" spc="-150" sz="2400">
                <a:solidFill>
                  <a:srgbClr val="333333"/>
                </a:solidFill>
              </a:defRPr>
            </a:lvl1pPr>
          </a:lstStyle>
          <a:p>
            <a:pPr/>
            <a:r>
              <a:t>Innovative Approach</a:t>
            </a:r>
          </a:p>
        </p:txBody>
      </p:sp>
      <p:sp>
        <p:nvSpPr>
          <p:cNvPr id="245" name="Object 7"/>
          <p:cNvSpPr txBox="1"/>
          <p:nvPr/>
        </p:nvSpPr>
        <p:spPr>
          <a:xfrm>
            <a:off x="6878612" y="3370265"/>
            <a:ext cx="4421315" cy="12636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71600">
              <a:lnSpc>
                <a:spcPts val="2500"/>
              </a:lnSpc>
              <a:spcBef>
                <a:spcPts val="1000"/>
              </a:spcBef>
              <a:defRPr spc="-38"/>
            </a:lvl1pPr>
          </a:lstStyle>
          <a:p>
            <a:pPr/>
            <a:r>
              <a:t>We continually seek out and implement the latest advancements in pediatric medicine, technology, and research to deliver the most effective and cutting-edge treatments for our patients.</a:t>
            </a:r>
          </a:p>
        </p:txBody>
      </p:sp>
      <p:sp>
        <p:nvSpPr>
          <p:cNvPr id="246" name="Object 8"/>
          <p:cNvSpPr/>
          <p:nvPr/>
        </p:nvSpPr>
        <p:spPr>
          <a:xfrm>
            <a:off x="12141338" y="2496081"/>
            <a:ext cx="5427894" cy="3163891"/>
          </a:xfrm>
          <a:prstGeom prst="rect">
            <a:avLst/>
          </a:prstGeom>
          <a:solidFill>
            <a:srgbClr val="FFFFFF"/>
          </a:solidFill>
          <a:ln w="38100">
            <a:solidFill>
              <a:srgbClr val="32006E"/>
            </a:solidFill>
          </a:ln>
        </p:spPr>
        <p:txBody>
          <a:bodyPr lIns="45719" rIns="45719"/>
          <a:lstStyle/>
          <a:p>
            <a:pPr/>
          </a:p>
        </p:txBody>
      </p:sp>
      <p:sp>
        <p:nvSpPr>
          <p:cNvPr id="247" name="Object 9"/>
          <p:cNvSpPr txBox="1"/>
          <p:nvPr/>
        </p:nvSpPr>
        <p:spPr>
          <a:xfrm>
            <a:off x="12569856" y="2860321"/>
            <a:ext cx="5185068"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71600">
              <a:lnSpc>
                <a:spcPts val="2900"/>
              </a:lnSpc>
              <a:defRPr b="1" spc="-150" sz="2400">
                <a:solidFill>
                  <a:srgbClr val="333333"/>
                </a:solidFill>
              </a:defRPr>
            </a:lvl1pPr>
          </a:lstStyle>
          <a:p>
            <a:pPr/>
            <a:r>
              <a:t>Collaborative Partnerships</a:t>
            </a:r>
          </a:p>
        </p:txBody>
      </p:sp>
      <p:sp>
        <p:nvSpPr>
          <p:cNvPr id="248" name="Object 10"/>
          <p:cNvSpPr txBox="1"/>
          <p:nvPr/>
        </p:nvSpPr>
        <p:spPr>
          <a:xfrm>
            <a:off x="12569856" y="3360484"/>
            <a:ext cx="4575426" cy="15811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71600">
              <a:lnSpc>
                <a:spcPts val="2500"/>
              </a:lnSpc>
              <a:spcBef>
                <a:spcPts val="1000"/>
              </a:spcBef>
              <a:defRPr spc="-38"/>
            </a:lvl1pPr>
          </a:lstStyle>
          <a:p>
            <a:pPr/>
            <a:r>
              <a:t>By fostering strong relationships with leading healthcare organizations, academic institutions, and community partners, we are able to leverage a diverse range of resources and expertise to enhance the care we provide.</a:t>
            </a:r>
          </a:p>
        </p:txBody>
      </p:sp>
      <p:sp>
        <p:nvSpPr>
          <p:cNvPr id="249" name="Object 11"/>
          <p:cNvSpPr/>
          <p:nvPr/>
        </p:nvSpPr>
        <p:spPr>
          <a:xfrm>
            <a:off x="758849" y="5852631"/>
            <a:ext cx="8284679" cy="2453534"/>
          </a:xfrm>
          <a:prstGeom prst="rect">
            <a:avLst/>
          </a:prstGeom>
          <a:solidFill>
            <a:srgbClr val="FFFFFF"/>
          </a:solidFill>
          <a:ln w="38100">
            <a:solidFill>
              <a:srgbClr val="32006E"/>
            </a:solidFill>
          </a:ln>
        </p:spPr>
        <p:txBody>
          <a:bodyPr lIns="45719" rIns="45719"/>
          <a:lstStyle/>
          <a:p>
            <a:pPr/>
          </a:p>
        </p:txBody>
      </p:sp>
      <p:sp>
        <p:nvSpPr>
          <p:cNvPr id="250" name="Object 12"/>
          <p:cNvSpPr txBox="1"/>
          <p:nvPr/>
        </p:nvSpPr>
        <p:spPr>
          <a:xfrm>
            <a:off x="1142717" y="6216871"/>
            <a:ext cx="5044026"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71600">
              <a:lnSpc>
                <a:spcPts val="2900"/>
              </a:lnSpc>
              <a:defRPr b="1" spc="-150" sz="2400">
                <a:solidFill>
                  <a:srgbClr val="333333"/>
                </a:solidFill>
              </a:defRPr>
            </a:lvl1pPr>
          </a:lstStyle>
          <a:p>
            <a:pPr/>
            <a:r>
              <a:t>Commitment to Education</a:t>
            </a:r>
          </a:p>
        </p:txBody>
      </p:sp>
      <p:sp>
        <p:nvSpPr>
          <p:cNvPr id="251" name="Object 13"/>
          <p:cNvSpPr txBox="1"/>
          <p:nvPr/>
        </p:nvSpPr>
        <p:spPr>
          <a:xfrm>
            <a:off x="1142716" y="6717031"/>
            <a:ext cx="7536525" cy="9461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71600">
              <a:lnSpc>
                <a:spcPts val="2500"/>
              </a:lnSpc>
              <a:spcBef>
                <a:spcPts val="1000"/>
              </a:spcBef>
              <a:defRPr spc="-38"/>
            </a:lvl1pPr>
          </a:lstStyle>
          <a:p>
            <a:pPr/>
            <a:r>
              <a:t>Nurturing the next generation of pediatric professionals is a top priority. We are dedicated to training the brightest minds and empowering them to push the boundaries of pediatric care.</a:t>
            </a:r>
          </a:p>
        </p:txBody>
      </p:sp>
      <p:sp>
        <p:nvSpPr>
          <p:cNvPr id="252" name="Object 14"/>
          <p:cNvSpPr/>
          <p:nvPr/>
        </p:nvSpPr>
        <p:spPr>
          <a:xfrm>
            <a:off x="9284552" y="5852631"/>
            <a:ext cx="8284680" cy="2453534"/>
          </a:xfrm>
          <a:prstGeom prst="rect">
            <a:avLst/>
          </a:prstGeom>
          <a:solidFill>
            <a:srgbClr val="FFFFFF"/>
          </a:solidFill>
          <a:ln w="38100">
            <a:solidFill>
              <a:srgbClr val="32006E"/>
            </a:solidFill>
          </a:ln>
        </p:spPr>
        <p:txBody>
          <a:bodyPr lIns="45719" rIns="45719"/>
          <a:lstStyle/>
          <a:p>
            <a:pPr/>
          </a:p>
        </p:txBody>
      </p:sp>
      <p:sp>
        <p:nvSpPr>
          <p:cNvPr id="253" name="Object 15"/>
          <p:cNvSpPr txBox="1"/>
          <p:nvPr/>
        </p:nvSpPr>
        <p:spPr>
          <a:xfrm>
            <a:off x="9713072" y="6216871"/>
            <a:ext cx="3850530"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71600">
              <a:lnSpc>
                <a:spcPts val="2900"/>
              </a:lnSpc>
              <a:defRPr b="1" spc="-150" sz="2400">
                <a:solidFill>
                  <a:srgbClr val="333333"/>
                </a:solidFill>
              </a:defRPr>
            </a:lvl1pPr>
          </a:lstStyle>
          <a:p>
            <a:pPr/>
            <a:r>
              <a:t>Driving Positive Change</a:t>
            </a:r>
          </a:p>
        </p:txBody>
      </p:sp>
      <p:sp>
        <p:nvSpPr>
          <p:cNvPr id="254" name="Object 16"/>
          <p:cNvSpPr txBox="1"/>
          <p:nvPr/>
        </p:nvSpPr>
        <p:spPr>
          <a:xfrm>
            <a:off x="9713073" y="6717031"/>
            <a:ext cx="6822328" cy="9461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71600">
              <a:lnSpc>
                <a:spcPts val="2500"/>
              </a:lnSpc>
              <a:spcBef>
                <a:spcPts val="1000"/>
              </a:spcBef>
              <a:defRPr spc="-38"/>
            </a:lvl1pPr>
          </a:lstStyle>
          <a:p>
            <a:pPr/>
            <a:r>
              <a:t>Our core values of integrity, innovation, and excellence guide us in our mission to improve the health and well-being of children, both in our local community and around the world.</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Title 1"/>
          <p:cNvSpPr txBox="1"/>
          <p:nvPr>
            <p:ph type="title"/>
          </p:nvPr>
        </p:nvSpPr>
        <p:spPr>
          <a:xfrm>
            <a:off x="838200" y="1084262"/>
            <a:ext cx="15773400" cy="782638"/>
          </a:xfrm>
          <a:prstGeom prst="rect">
            <a:avLst/>
          </a:prstGeom>
        </p:spPr>
        <p:txBody>
          <a:bodyPr/>
          <a:lstStyle/>
          <a:p>
            <a:pPr/>
            <a:r>
              <a:t>Heading</a:t>
            </a:r>
          </a:p>
        </p:txBody>
      </p:sp>
      <p:sp>
        <p:nvSpPr>
          <p:cNvPr id="257" name="Object 2"/>
          <p:cNvSpPr/>
          <p:nvPr/>
        </p:nvSpPr>
        <p:spPr>
          <a:xfrm>
            <a:off x="714196" y="2232236"/>
            <a:ext cx="5427895" cy="2484068"/>
          </a:xfrm>
          <a:prstGeom prst="rect">
            <a:avLst/>
          </a:prstGeom>
          <a:solidFill>
            <a:srgbClr val="FFFFFF"/>
          </a:solidFill>
          <a:ln>
            <a:solidFill>
              <a:srgbClr val="32006E"/>
            </a:solidFill>
            <a:miter/>
          </a:ln>
        </p:spPr>
        <p:txBody>
          <a:bodyPr lIns="45719" rIns="45719"/>
          <a:lstStyle/>
          <a:p>
            <a:pPr/>
          </a:p>
        </p:txBody>
      </p:sp>
      <p:sp>
        <p:nvSpPr>
          <p:cNvPr id="258" name="Object 3"/>
          <p:cNvSpPr txBox="1"/>
          <p:nvPr/>
        </p:nvSpPr>
        <p:spPr>
          <a:xfrm>
            <a:off x="1142715" y="2596477"/>
            <a:ext cx="5185069"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71600">
              <a:lnSpc>
                <a:spcPts val="2900"/>
              </a:lnSpc>
              <a:defRPr b="1" spc="-150" sz="2400">
                <a:solidFill>
                  <a:srgbClr val="333333"/>
                </a:solidFill>
              </a:defRPr>
            </a:lvl1pPr>
          </a:lstStyle>
          <a:p>
            <a:pPr/>
            <a:r>
              <a:t>Lorem Ipsum</a:t>
            </a:r>
          </a:p>
        </p:txBody>
      </p:sp>
      <p:sp>
        <p:nvSpPr>
          <p:cNvPr id="259" name="Object 4"/>
          <p:cNvSpPr txBox="1"/>
          <p:nvPr/>
        </p:nvSpPr>
        <p:spPr>
          <a:xfrm>
            <a:off x="1142715" y="3096638"/>
            <a:ext cx="4648487" cy="9461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71600">
              <a:lnSpc>
                <a:spcPts val="2500"/>
              </a:lnSpc>
              <a:spcBef>
                <a:spcPts val="1000"/>
              </a:spcBef>
              <a:defRPr spc="-38">
                <a:solidFill>
                  <a:srgbClr val="000000">
                    <a:alpha val="56000"/>
                  </a:srgbClr>
                </a:solidFill>
              </a:defRPr>
            </a:lvl1pPr>
          </a:lstStyle>
          <a:p>
            <a:pPr/>
            <a:r>
              <a:t>Lorem ipsum dolor sit amet, consectetur adipiscing elit, sed do eiusmod tempor incididunt ut labore et dolore magna aliqua. </a:t>
            </a:r>
          </a:p>
        </p:txBody>
      </p:sp>
      <p:sp>
        <p:nvSpPr>
          <p:cNvPr id="260" name="Object 5"/>
          <p:cNvSpPr/>
          <p:nvPr/>
        </p:nvSpPr>
        <p:spPr>
          <a:xfrm>
            <a:off x="6427768" y="2232236"/>
            <a:ext cx="5427894" cy="2437421"/>
          </a:xfrm>
          <a:prstGeom prst="rect">
            <a:avLst/>
          </a:prstGeom>
          <a:solidFill>
            <a:srgbClr val="FFFFFF"/>
          </a:solidFill>
          <a:ln>
            <a:solidFill>
              <a:srgbClr val="BAB0C9"/>
            </a:solidFill>
          </a:ln>
        </p:spPr>
        <p:txBody>
          <a:bodyPr lIns="45719" rIns="45719"/>
          <a:lstStyle/>
          <a:p>
            <a:pPr/>
          </a:p>
        </p:txBody>
      </p:sp>
      <p:sp>
        <p:nvSpPr>
          <p:cNvPr id="261" name="Object 6"/>
          <p:cNvSpPr txBox="1"/>
          <p:nvPr/>
        </p:nvSpPr>
        <p:spPr>
          <a:xfrm>
            <a:off x="6856286" y="2596477"/>
            <a:ext cx="5185068"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71600">
              <a:lnSpc>
                <a:spcPts val="2900"/>
              </a:lnSpc>
              <a:defRPr b="1" spc="-150" sz="2400">
                <a:solidFill>
                  <a:srgbClr val="333333"/>
                </a:solidFill>
              </a:defRPr>
            </a:lvl1pPr>
          </a:lstStyle>
          <a:p>
            <a:pPr/>
            <a:r>
              <a:t>Lorem Ipsum</a:t>
            </a:r>
          </a:p>
        </p:txBody>
      </p:sp>
      <p:sp>
        <p:nvSpPr>
          <p:cNvPr id="262" name="Object 7"/>
          <p:cNvSpPr txBox="1"/>
          <p:nvPr/>
        </p:nvSpPr>
        <p:spPr>
          <a:xfrm>
            <a:off x="6856287" y="3096638"/>
            <a:ext cx="4649914" cy="9461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71600">
              <a:lnSpc>
                <a:spcPts val="2500"/>
              </a:lnSpc>
              <a:spcBef>
                <a:spcPts val="1000"/>
              </a:spcBef>
              <a:defRPr spc="-38">
                <a:solidFill>
                  <a:srgbClr val="000000">
                    <a:alpha val="56000"/>
                  </a:srgbClr>
                </a:solidFill>
              </a:defRPr>
            </a:lvl1pPr>
          </a:lstStyle>
          <a:p>
            <a:pPr/>
            <a:r>
              <a:t>Lorem ipsum dolor sit amet, consectetur adipiscing elit, sed do eiusmod tempor incididunt ut labore et dolore magna aliqua. </a:t>
            </a:r>
          </a:p>
        </p:txBody>
      </p:sp>
      <p:sp>
        <p:nvSpPr>
          <p:cNvPr id="263" name="Object 8"/>
          <p:cNvSpPr/>
          <p:nvPr/>
        </p:nvSpPr>
        <p:spPr>
          <a:xfrm>
            <a:off x="12141340" y="2232236"/>
            <a:ext cx="5427894" cy="2437421"/>
          </a:xfrm>
          <a:prstGeom prst="rect">
            <a:avLst/>
          </a:prstGeom>
          <a:solidFill>
            <a:srgbClr val="FFFFFF"/>
          </a:solidFill>
          <a:ln>
            <a:solidFill>
              <a:srgbClr val="5D348B"/>
            </a:solidFill>
          </a:ln>
        </p:spPr>
        <p:txBody>
          <a:bodyPr lIns="45719" rIns="45719"/>
          <a:lstStyle/>
          <a:p>
            <a:pPr/>
          </a:p>
        </p:txBody>
      </p:sp>
      <p:sp>
        <p:nvSpPr>
          <p:cNvPr id="264" name="Object 9"/>
          <p:cNvSpPr txBox="1"/>
          <p:nvPr/>
        </p:nvSpPr>
        <p:spPr>
          <a:xfrm>
            <a:off x="12569858" y="2596477"/>
            <a:ext cx="5185068"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71600">
              <a:lnSpc>
                <a:spcPts val="2900"/>
              </a:lnSpc>
              <a:defRPr b="1" spc="-150" sz="2400">
                <a:solidFill>
                  <a:srgbClr val="333333"/>
                </a:solidFill>
              </a:defRPr>
            </a:lvl1pPr>
          </a:lstStyle>
          <a:p>
            <a:pPr/>
            <a:r>
              <a:t>Lorem Ipsum </a:t>
            </a:r>
          </a:p>
        </p:txBody>
      </p:sp>
      <p:sp>
        <p:nvSpPr>
          <p:cNvPr id="265" name="Object 10"/>
          <p:cNvSpPr txBox="1"/>
          <p:nvPr/>
        </p:nvSpPr>
        <p:spPr>
          <a:xfrm>
            <a:off x="12569858" y="3095778"/>
            <a:ext cx="4803743" cy="9461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71600">
              <a:lnSpc>
                <a:spcPts val="2500"/>
              </a:lnSpc>
              <a:spcBef>
                <a:spcPts val="1000"/>
              </a:spcBef>
              <a:defRPr spc="-38">
                <a:solidFill>
                  <a:srgbClr val="000000">
                    <a:alpha val="56000"/>
                  </a:srgbClr>
                </a:solidFill>
              </a:defRPr>
            </a:lvl1pPr>
          </a:lstStyle>
          <a:p>
            <a:pPr/>
            <a:r>
              <a:t>Lorem ipsum dolor sit amet, consectetur adipiscing elit, sed do eiusmod tempor incididunt ut labore et dolore magna aliqua. </a:t>
            </a:r>
          </a:p>
        </p:txBody>
      </p:sp>
      <p:sp>
        <p:nvSpPr>
          <p:cNvPr id="266" name="Object 11"/>
          <p:cNvSpPr/>
          <p:nvPr/>
        </p:nvSpPr>
        <p:spPr>
          <a:xfrm>
            <a:off x="714196" y="5072984"/>
            <a:ext cx="5427895" cy="3163891"/>
          </a:xfrm>
          <a:prstGeom prst="rect">
            <a:avLst/>
          </a:prstGeom>
          <a:solidFill>
            <a:srgbClr val="FFFFFF"/>
          </a:solidFill>
          <a:ln>
            <a:solidFill>
              <a:srgbClr val="FFC700"/>
            </a:solidFill>
          </a:ln>
        </p:spPr>
        <p:txBody>
          <a:bodyPr lIns="45719" rIns="45719"/>
          <a:lstStyle/>
          <a:p>
            <a:pPr/>
          </a:p>
        </p:txBody>
      </p:sp>
      <p:sp>
        <p:nvSpPr>
          <p:cNvPr id="267" name="Object 12"/>
          <p:cNvSpPr txBox="1"/>
          <p:nvPr/>
        </p:nvSpPr>
        <p:spPr>
          <a:xfrm>
            <a:off x="1142716" y="5437225"/>
            <a:ext cx="4648486"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71600">
              <a:lnSpc>
                <a:spcPts val="2900"/>
              </a:lnSpc>
              <a:defRPr b="1" spc="-150" sz="2400">
                <a:solidFill>
                  <a:srgbClr val="333333"/>
                </a:solidFill>
              </a:defRPr>
            </a:lvl1pPr>
          </a:lstStyle>
          <a:p>
            <a:pPr/>
            <a:r>
              <a:t>Lorem Ipsum</a:t>
            </a:r>
          </a:p>
        </p:txBody>
      </p:sp>
      <p:sp>
        <p:nvSpPr>
          <p:cNvPr id="268" name="Object 13"/>
          <p:cNvSpPr txBox="1"/>
          <p:nvPr/>
        </p:nvSpPr>
        <p:spPr>
          <a:xfrm>
            <a:off x="1142716" y="6305867"/>
            <a:ext cx="4800886" cy="9461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71600">
              <a:lnSpc>
                <a:spcPts val="2500"/>
              </a:lnSpc>
              <a:spcBef>
                <a:spcPts val="1000"/>
              </a:spcBef>
              <a:defRPr spc="-38">
                <a:solidFill>
                  <a:srgbClr val="000000">
                    <a:alpha val="56000"/>
                  </a:srgbClr>
                </a:solidFill>
              </a:defRPr>
            </a:lvl1pPr>
          </a:lstStyle>
          <a:p>
            <a:pPr/>
            <a:r>
              <a:t>Lorem ipsum dolor sit amet, consectetur adipiscing elit, sed do eiusmod tempor incididunt ut labore et dolore magna aliqua. </a:t>
            </a:r>
          </a:p>
        </p:txBody>
      </p:sp>
      <p:sp>
        <p:nvSpPr>
          <p:cNvPr id="269" name="Object 14"/>
          <p:cNvSpPr/>
          <p:nvPr/>
        </p:nvSpPr>
        <p:spPr>
          <a:xfrm>
            <a:off x="6427768" y="5072984"/>
            <a:ext cx="5427894" cy="3163891"/>
          </a:xfrm>
          <a:prstGeom prst="rect">
            <a:avLst/>
          </a:prstGeom>
          <a:solidFill>
            <a:srgbClr val="FFFFFF"/>
          </a:solidFill>
          <a:ln>
            <a:solidFill>
              <a:srgbClr val="C3C5C8"/>
            </a:solidFill>
          </a:ln>
        </p:spPr>
        <p:txBody>
          <a:bodyPr lIns="45719" rIns="45719"/>
          <a:lstStyle/>
          <a:p>
            <a:pPr/>
          </a:p>
        </p:txBody>
      </p:sp>
      <p:sp>
        <p:nvSpPr>
          <p:cNvPr id="270" name="Object 15"/>
          <p:cNvSpPr txBox="1"/>
          <p:nvPr/>
        </p:nvSpPr>
        <p:spPr>
          <a:xfrm>
            <a:off x="6856286" y="5437225"/>
            <a:ext cx="5185068"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71600">
              <a:lnSpc>
                <a:spcPts val="2900"/>
              </a:lnSpc>
              <a:defRPr b="1" spc="-150" sz="2400">
                <a:solidFill>
                  <a:srgbClr val="333333"/>
                </a:solidFill>
              </a:defRPr>
            </a:lvl1pPr>
          </a:lstStyle>
          <a:p>
            <a:pPr/>
            <a:r>
              <a:t>Lorem Ipsum</a:t>
            </a:r>
          </a:p>
        </p:txBody>
      </p:sp>
      <p:sp>
        <p:nvSpPr>
          <p:cNvPr id="271" name="Object 16"/>
          <p:cNvSpPr txBox="1"/>
          <p:nvPr/>
        </p:nvSpPr>
        <p:spPr>
          <a:xfrm>
            <a:off x="6760526" y="6305867"/>
            <a:ext cx="4649916" cy="9461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71600">
              <a:lnSpc>
                <a:spcPts val="2500"/>
              </a:lnSpc>
              <a:spcBef>
                <a:spcPts val="1000"/>
              </a:spcBef>
              <a:defRPr spc="-38">
                <a:solidFill>
                  <a:srgbClr val="000000">
                    <a:alpha val="56000"/>
                  </a:srgbClr>
                </a:solidFill>
              </a:defRPr>
            </a:lvl1pPr>
          </a:lstStyle>
          <a:p>
            <a:pPr/>
            <a:r>
              <a:t>Lorem ipsum dolor sit amet, consectetur adipiscing elit, sed do eiusmod tempor incididunt ut labore et dolore magna aliqua. </a:t>
            </a:r>
          </a:p>
        </p:txBody>
      </p:sp>
      <p:sp>
        <p:nvSpPr>
          <p:cNvPr id="272" name="Object 17"/>
          <p:cNvSpPr/>
          <p:nvPr/>
        </p:nvSpPr>
        <p:spPr>
          <a:xfrm>
            <a:off x="12141340" y="5072984"/>
            <a:ext cx="5427894" cy="3163891"/>
          </a:xfrm>
          <a:prstGeom prst="rect">
            <a:avLst/>
          </a:prstGeom>
          <a:solidFill>
            <a:srgbClr val="FFFFFF"/>
          </a:solidFill>
          <a:ln>
            <a:solidFill>
              <a:srgbClr val="008995"/>
            </a:solidFill>
          </a:ln>
        </p:spPr>
        <p:txBody>
          <a:bodyPr lIns="45719" rIns="45719"/>
          <a:lstStyle/>
          <a:p>
            <a:pPr/>
          </a:p>
        </p:txBody>
      </p:sp>
      <p:sp>
        <p:nvSpPr>
          <p:cNvPr id="273" name="Object 18"/>
          <p:cNvSpPr txBox="1"/>
          <p:nvPr/>
        </p:nvSpPr>
        <p:spPr>
          <a:xfrm>
            <a:off x="12572999" y="5437225"/>
            <a:ext cx="5185069"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71600">
              <a:lnSpc>
                <a:spcPts val="2900"/>
              </a:lnSpc>
              <a:defRPr b="1" spc="-150" sz="2400">
                <a:solidFill>
                  <a:srgbClr val="333333"/>
                </a:solidFill>
              </a:defRPr>
            </a:lvl1pPr>
          </a:lstStyle>
          <a:p>
            <a:pPr/>
            <a:r>
              <a:t>Lorem Ipsum</a:t>
            </a:r>
          </a:p>
        </p:txBody>
      </p:sp>
      <p:sp>
        <p:nvSpPr>
          <p:cNvPr id="274" name="Object 19"/>
          <p:cNvSpPr txBox="1"/>
          <p:nvPr/>
        </p:nvSpPr>
        <p:spPr>
          <a:xfrm>
            <a:off x="12569859" y="6305867"/>
            <a:ext cx="4727543" cy="9461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71600">
              <a:lnSpc>
                <a:spcPts val="2500"/>
              </a:lnSpc>
              <a:spcBef>
                <a:spcPts val="1000"/>
              </a:spcBef>
              <a:defRPr spc="-38">
                <a:solidFill>
                  <a:srgbClr val="000000">
                    <a:alpha val="56000"/>
                  </a:srgbClr>
                </a:solidFill>
              </a:defRPr>
            </a:lvl1pPr>
          </a:lstStyle>
          <a:p>
            <a:pPr/>
            <a:r>
              <a:t>Lorem ipsum dolor sit amet, consectetur adipiscing elit, sed do eiusmod tempor incididunt ut labore et dolore magna aliqua.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Title 1"/>
          <p:cNvSpPr txBox="1"/>
          <p:nvPr>
            <p:ph type="title"/>
          </p:nvPr>
        </p:nvSpPr>
        <p:spPr>
          <a:xfrm>
            <a:off x="838200" y="1084262"/>
            <a:ext cx="15773400" cy="782638"/>
          </a:xfrm>
          <a:prstGeom prst="rect">
            <a:avLst/>
          </a:prstGeom>
        </p:spPr>
        <p:txBody>
          <a:bodyPr/>
          <a:lstStyle/>
          <a:p>
            <a:pPr/>
            <a:r>
              <a:t>Heading</a:t>
            </a:r>
          </a:p>
        </p:txBody>
      </p:sp>
      <p:pic>
        <p:nvPicPr>
          <p:cNvPr id="277" name="Picture 2" descr="Picture 2"/>
          <p:cNvPicPr>
            <a:picLocks noChangeAspect="1"/>
          </p:cNvPicPr>
          <p:nvPr/>
        </p:nvPicPr>
        <p:blipFill>
          <a:blip r:embed="rId2">
            <a:extLst/>
          </a:blip>
          <a:srcRect l="119" t="37858" r="0" b="7499"/>
          <a:stretch>
            <a:fillRect/>
          </a:stretch>
        </p:blipFill>
        <p:spPr>
          <a:xfrm>
            <a:off x="1516272" y="2550568"/>
            <a:ext cx="15182946" cy="553757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Title 1"/>
          <p:cNvSpPr txBox="1"/>
          <p:nvPr>
            <p:ph type="title"/>
          </p:nvPr>
        </p:nvSpPr>
        <p:spPr>
          <a:xfrm>
            <a:off x="838200" y="1084262"/>
            <a:ext cx="15773400" cy="782638"/>
          </a:xfrm>
          <a:prstGeom prst="rect">
            <a:avLst/>
          </a:prstGeom>
        </p:spPr>
        <p:txBody>
          <a:bodyPr/>
          <a:lstStyle/>
          <a:p>
            <a:pPr/>
            <a:r>
              <a:t>Heading</a:t>
            </a:r>
          </a:p>
        </p:txBody>
      </p:sp>
      <p:sp>
        <p:nvSpPr>
          <p:cNvPr id="280" name="Object 2"/>
          <p:cNvSpPr txBox="1"/>
          <p:nvPr/>
        </p:nvSpPr>
        <p:spPr>
          <a:xfrm>
            <a:off x="1428393" y="2328726"/>
            <a:ext cx="8170407" cy="55270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364349" indent="-364349" defTabSz="1371600">
              <a:lnSpc>
                <a:spcPts val="4400"/>
              </a:lnSpc>
              <a:buSzPct val="100000"/>
              <a:buChar char="•"/>
              <a:defRPr spc="-231" sz="3800"/>
            </a:pPr>
            <a:r>
              <a:t>Heading</a:t>
            </a:r>
            <a:endParaRPr spc="-164" sz="2700"/>
          </a:p>
          <a:p>
            <a:pPr lvl="1" indent="685800" defTabSz="1371600">
              <a:lnSpc>
                <a:spcPts val="3400"/>
              </a:lnSpc>
              <a:spcBef>
                <a:spcPts val="400"/>
              </a:spcBef>
              <a:defRPr spc="-50" sz="2400"/>
            </a:pPr>
            <a:r>
              <a:t>Subheading  </a:t>
            </a:r>
            <a:endParaRPr spc="-56" sz="2700"/>
          </a:p>
          <a:p>
            <a:pPr marL="364349" indent="-364349" defTabSz="1371600">
              <a:lnSpc>
                <a:spcPts val="4400"/>
              </a:lnSpc>
              <a:spcBef>
                <a:spcPts val="3600"/>
              </a:spcBef>
              <a:buSzPct val="100000"/>
              <a:buChar char="•"/>
              <a:defRPr spc="-231" sz="3800"/>
            </a:pPr>
            <a:r>
              <a:t>Heading	</a:t>
            </a:r>
            <a:endParaRPr spc="-164" sz="2700"/>
          </a:p>
          <a:p>
            <a:pPr lvl="1" indent="685800" defTabSz="1371600">
              <a:lnSpc>
                <a:spcPts val="3400"/>
              </a:lnSpc>
              <a:spcBef>
                <a:spcPts val="400"/>
              </a:spcBef>
              <a:defRPr spc="-50" sz="2400"/>
            </a:pPr>
            <a:r>
              <a:t>Subheading </a:t>
            </a:r>
            <a:endParaRPr spc="-56" sz="2700"/>
          </a:p>
          <a:p>
            <a:pPr marL="364349" indent="-364349" defTabSz="1371600">
              <a:lnSpc>
                <a:spcPts val="4400"/>
              </a:lnSpc>
              <a:spcBef>
                <a:spcPts val="3600"/>
              </a:spcBef>
              <a:buSzPct val="100000"/>
              <a:buChar char="•"/>
              <a:defRPr spc="-231" sz="3800"/>
            </a:pPr>
            <a:r>
              <a:t>Heading</a:t>
            </a:r>
            <a:endParaRPr spc="-164" sz="2700"/>
          </a:p>
          <a:p>
            <a:pPr lvl="1" indent="685800" defTabSz="1371600">
              <a:lnSpc>
                <a:spcPts val="3400"/>
              </a:lnSpc>
              <a:spcBef>
                <a:spcPts val="400"/>
              </a:spcBef>
              <a:defRPr spc="-50" sz="2400"/>
            </a:pPr>
            <a:r>
              <a:t>Subheading </a:t>
            </a:r>
            <a:endParaRPr spc="-56" sz="2700"/>
          </a:p>
          <a:p>
            <a:pPr marL="364349" indent="-364349" defTabSz="1371600">
              <a:lnSpc>
                <a:spcPts val="4400"/>
              </a:lnSpc>
              <a:spcBef>
                <a:spcPts val="3600"/>
              </a:spcBef>
              <a:buSzPct val="100000"/>
              <a:buChar char="•"/>
              <a:defRPr spc="-231" sz="3800"/>
            </a:pPr>
            <a:r>
              <a:t>Heading </a:t>
            </a:r>
            <a:endParaRPr spc="-164" sz="2700"/>
          </a:p>
          <a:p>
            <a:pPr lvl="1" indent="685800" defTabSz="1371600">
              <a:lnSpc>
                <a:spcPts val="3400"/>
              </a:lnSpc>
              <a:spcBef>
                <a:spcPts val="400"/>
              </a:spcBef>
              <a:defRPr spc="-50" sz="2400"/>
            </a:pPr>
            <a:r>
              <a:t>Subheading </a:t>
            </a:r>
          </a:p>
        </p:txBody>
      </p:sp>
      <p:sp>
        <p:nvSpPr>
          <p:cNvPr id="281" name="Object 3"/>
          <p:cNvSpPr txBox="1"/>
          <p:nvPr/>
        </p:nvSpPr>
        <p:spPr>
          <a:xfrm>
            <a:off x="9427392" y="2328726"/>
            <a:ext cx="8170406" cy="48646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364349" indent="-364349" defTabSz="1371600">
              <a:lnSpc>
                <a:spcPts val="4400"/>
              </a:lnSpc>
              <a:buSzPct val="100000"/>
              <a:buChar char="•"/>
              <a:defRPr spc="-231" sz="3800"/>
            </a:pPr>
            <a:r>
              <a:t>Heading</a:t>
            </a:r>
            <a:endParaRPr spc="-164" sz="2700"/>
          </a:p>
          <a:p>
            <a:pPr lvl="1" indent="685800" defTabSz="1371600">
              <a:lnSpc>
                <a:spcPts val="3400"/>
              </a:lnSpc>
              <a:spcBef>
                <a:spcPts val="400"/>
              </a:spcBef>
              <a:defRPr spc="-50" sz="2400"/>
            </a:pPr>
            <a:r>
              <a:t>Subheading  </a:t>
            </a:r>
            <a:endParaRPr spc="-56" sz="2700"/>
          </a:p>
          <a:p>
            <a:pPr marL="364349" indent="-364349" defTabSz="1371600">
              <a:lnSpc>
                <a:spcPts val="4400"/>
              </a:lnSpc>
              <a:spcBef>
                <a:spcPts val="3600"/>
              </a:spcBef>
              <a:buSzPct val="100000"/>
              <a:buChar char="•"/>
              <a:defRPr spc="-231" sz="3800"/>
            </a:pPr>
            <a:r>
              <a:t>Heading </a:t>
            </a:r>
            <a:endParaRPr spc="-164" sz="2700"/>
          </a:p>
          <a:p>
            <a:pPr lvl="1" indent="685800" defTabSz="1371600">
              <a:lnSpc>
                <a:spcPts val="3400"/>
              </a:lnSpc>
              <a:spcBef>
                <a:spcPts val="400"/>
              </a:spcBef>
              <a:defRPr spc="-50" sz="2400"/>
            </a:pPr>
            <a:r>
              <a:t>Subheading</a:t>
            </a:r>
            <a:endParaRPr spc="-56" sz="2700"/>
          </a:p>
          <a:p>
            <a:pPr marL="364349" indent="-364349" defTabSz="1371600">
              <a:lnSpc>
                <a:spcPts val="4400"/>
              </a:lnSpc>
              <a:spcBef>
                <a:spcPts val="3600"/>
              </a:spcBef>
              <a:buSzPct val="100000"/>
              <a:buChar char="•"/>
              <a:defRPr spc="-231" sz="3800"/>
            </a:pPr>
            <a:r>
              <a:t>Heading </a:t>
            </a:r>
            <a:endParaRPr spc="-164" sz="2700"/>
          </a:p>
          <a:p>
            <a:pPr lvl="1" indent="685800" defTabSz="1371600">
              <a:lnSpc>
                <a:spcPts val="3400"/>
              </a:lnSpc>
              <a:spcBef>
                <a:spcPts val="400"/>
              </a:spcBef>
              <a:defRPr spc="-50" sz="2400"/>
            </a:pPr>
            <a:r>
              <a:t>Subheading </a:t>
            </a:r>
            <a:endParaRPr spc="-56" sz="2700"/>
          </a:p>
          <a:p>
            <a:pPr lvl="1" indent="685800" defTabSz="1371600">
              <a:lnSpc>
                <a:spcPts val="3400"/>
              </a:lnSpc>
              <a:spcBef>
                <a:spcPts val="400"/>
              </a:spcBef>
              <a:defRPr spc="-50" sz="2400"/>
            </a:pPr>
            <a:r>
              <a:t> </a:t>
            </a:r>
            <a:endParaRPr spc="-56" sz="2700"/>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TextBox 2"/>
          <p:cNvSpPr txBox="1"/>
          <p:nvPr>
            <p:ph type="title" idx="4294967295"/>
          </p:nvPr>
        </p:nvSpPr>
        <p:spPr>
          <a:xfrm>
            <a:off x="4568825" y="4298950"/>
            <a:ext cx="9150350" cy="1689100"/>
          </a:xfrm>
          <a:prstGeom prst="rect">
            <a:avLst/>
          </a:prstGeom>
        </p:spPr>
        <p:txBody>
          <a:bodyPr lIns="0" tIns="0" rIns="0" bIns="0"/>
          <a:lstStyle>
            <a:lvl1pPr algn="ctr" defTabSz="896111">
              <a:lnSpc>
                <a:spcPts val="12600"/>
              </a:lnSpc>
              <a:defRPr sz="12642">
                <a:solidFill>
                  <a:srgbClr val="000000"/>
                </a:solidFill>
              </a:defRPr>
            </a:lvl1pPr>
          </a:lstStyle>
          <a:p>
            <a:pPr/>
            <a:r>
              <a:t>Questions?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Title 1"/>
          <p:cNvSpPr txBox="1"/>
          <p:nvPr>
            <p:ph type="title"/>
          </p:nvPr>
        </p:nvSpPr>
        <p:spPr>
          <a:xfrm>
            <a:off x="914399" y="952500"/>
            <a:ext cx="10507347" cy="787400"/>
          </a:xfrm>
          <a:prstGeom prst="rect">
            <a:avLst/>
          </a:prstGeom>
        </p:spPr>
        <p:txBody>
          <a:bodyPr/>
          <a:lstStyle/>
          <a:p>
            <a:pPr/>
            <a:r>
              <a:t>Heading</a:t>
            </a:r>
          </a:p>
        </p:txBody>
      </p:sp>
      <p:sp>
        <p:nvSpPr>
          <p:cNvPr id="160" name="Text Placeholder 4"/>
          <p:cNvSpPr txBox="1"/>
          <p:nvPr>
            <p:ph type="body" sz="half" idx="1"/>
          </p:nvPr>
        </p:nvSpPr>
        <p:spPr>
          <a:xfrm>
            <a:off x="1180845" y="2432811"/>
            <a:ext cx="15741016" cy="4770122"/>
          </a:xfrm>
          <a:prstGeom prst="rect">
            <a:avLst/>
          </a:prstGeom>
        </p:spPr>
        <p:txBody>
          <a:bodyPr/>
          <a:lstStyle/>
          <a:p>
            <a:pPr marL="457200" indent="-457200">
              <a:lnSpc>
                <a:spcPts val="3300"/>
              </a:lnSpc>
              <a:buSzPct val="100000"/>
              <a:buFont typeface="Arial"/>
              <a:buChar char="•"/>
            </a:pPr>
            <a:r>
              <a:t>Lorem ipsum dolor sit amet, consectetur adipiscing elit, sed do eiusmod tempor incididunt ut labore et dolore magna aliqua. Ut enim ad minim veniam, quis nostrud exercitation ullamco laboris nisi ut aliquip ex ea commodo consequat. </a:t>
            </a:r>
          </a:p>
          <a:p>
            <a:pPr marL="457200" indent="-457200">
              <a:lnSpc>
                <a:spcPts val="3300"/>
              </a:lnSpc>
              <a:buSzPct val="100000"/>
              <a:buFont typeface="Arial"/>
              <a:buChar char="•"/>
            </a:pPr>
          </a:p>
          <a:p>
            <a:pPr marL="457200" indent="-457200">
              <a:lnSpc>
                <a:spcPts val="3300"/>
              </a:lnSpc>
              <a:buSzPct val="100000"/>
              <a:buFont typeface="Arial"/>
              <a:buChar char="•"/>
            </a:pPr>
            <a:r>
              <a:t>Lorem ipsum dolor sit amet, consectetur adipiscing elit, sed do eiusmod tempor incididunt ut labore et dolore magna aliqua. Ut enim ad minim veniam, quis nostrud exercitation ullamco laboris nisi ut aliquip ex ea commodo consequat. </a:t>
            </a:r>
          </a:p>
          <a:p>
            <a:pPr marL="457200" indent="-457200">
              <a:lnSpc>
                <a:spcPts val="3300"/>
              </a:lnSpc>
              <a:buSzPct val="100000"/>
              <a:buFont typeface="Arial"/>
              <a:buChar char="•"/>
            </a:pPr>
          </a:p>
          <a:p>
            <a:pPr marL="457200" indent="-457200">
              <a:lnSpc>
                <a:spcPts val="3300"/>
              </a:lnSpc>
              <a:buSzPct val="100000"/>
              <a:buFont typeface="Arial"/>
              <a:buChar char="•"/>
            </a:pPr>
            <a:r>
              <a:t>Lorem ipsum dolor sit amet, consectetur adipiscing elit, sed do eiusmod tempor incididunt ut labore et dolore magna aliqua. Ut enim ad minim veniam, quis nostrud exercitation ullamco laboris nisi ut aliquip ex ea commodo consequat.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TextBox 2"/>
          <p:cNvSpPr txBox="1"/>
          <p:nvPr>
            <p:ph type="title" idx="4294967295"/>
          </p:nvPr>
        </p:nvSpPr>
        <p:spPr>
          <a:xfrm>
            <a:off x="4568583" y="4298268"/>
            <a:ext cx="9150833" cy="1690465"/>
          </a:xfrm>
          <a:prstGeom prst="rect">
            <a:avLst/>
          </a:prstGeom>
        </p:spPr>
        <p:txBody>
          <a:bodyPr lIns="0" tIns="0" rIns="0" bIns="0"/>
          <a:lstStyle>
            <a:lvl1pPr algn="ctr" defTabSz="896111">
              <a:lnSpc>
                <a:spcPts val="12600"/>
              </a:lnSpc>
              <a:defRPr sz="12740"/>
            </a:lvl1pPr>
          </a:lstStyle>
          <a:p>
            <a:pPr/>
            <a:r>
              <a:t>Questions?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Title 1"/>
          <p:cNvSpPr txBox="1"/>
          <p:nvPr>
            <p:ph type="title"/>
          </p:nvPr>
        </p:nvSpPr>
        <p:spPr>
          <a:xfrm>
            <a:off x="914399" y="927100"/>
            <a:ext cx="10507347" cy="787400"/>
          </a:xfrm>
          <a:prstGeom prst="rect">
            <a:avLst/>
          </a:prstGeom>
        </p:spPr>
        <p:txBody>
          <a:bodyPr/>
          <a:lstStyle/>
          <a:p>
            <a:pPr/>
            <a:r>
              <a:t>Heading</a:t>
            </a:r>
          </a:p>
        </p:txBody>
      </p:sp>
      <p:sp>
        <p:nvSpPr>
          <p:cNvPr id="163" name="Content Placeholder 2"/>
          <p:cNvSpPr txBox="1"/>
          <p:nvPr>
            <p:ph type="body" sz="half" idx="1"/>
          </p:nvPr>
        </p:nvSpPr>
        <p:spPr>
          <a:xfrm>
            <a:off x="914399" y="2366009"/>
            <a:ext cx="7955282" cy="5016760"/>
          </a:xfrm>
          <a:prstGeom prst="rect">
            <a:avLst/>
          </a:prstGeom>
        </p:spPr>
        <p:txBody>
          <a:bodyPr/>
          <a:lstStyle/>
          <a:p>
            <a:pPr marL="457200" indent="-457200">
              <a:buSzPct val="100000"/>
              <a:buFont typeface="Arial"/>
              <a:buChar char="•"/>
              <a:defRPr sz="2800"/>
            </a:pPr>
            <a:r>
              <a:t>Lorem ipsum dolor sit amet, consectetur adipiscing elit, sed do eiusmod tempor incididunt ut labore et dolore magna aliqua. Ut enim ad minim veniam, quis nostrud exercitation ullamco laboris nisi ut aliquip ex ea commodo consequat. </a:t>
            </a:r>
          </a:p>
          <a:p>
            <a:pPr marL="457200" indent="-457200">
              <a:buSzPct val="100000"/>
              <a:buFont typeface="Arial"/>
              <a:buChar char="•"/>
              <a:defRPr sz="2800"/>
            </a:pPr>
          </a:p>
          <a:p>
            <a:pPr marL="457200" indent="-457200">
              <a:buSzPct val="100000"/>
              <a:buFont typeface="Arial"/>
              <a:buChar char="•"/>
              <a:defRPr sz="2800"/>
            </a:pPr>
            <a:r>
              <a:t>Lorem ipsum dolor sit amet, consectetur adipiscing elit, sed do eiusmod tempor incididunt ut labore et dolore magna aliqua. Ut enim ad minim veniam, quis nostrud exercitation ullamco laboris nisi ut aliquip ex ea commodo consequat. </a:t>
            </a:r>
          </a:p>
        </p:txBody>
      </p:sp>
      <p:sp>
        <p:nvSpPr>
          <p:cNvPr id="164" name="Freeform 11"/>
          <p:cNvSpPr/>
          <p:nvPr/>
        </p:nvSpPr>
        <p:spPr>
          <a:xfrm>
            <a:off x="10088246" y="2506378"/>
            <a:ext cx="7409662" cy="4936686"/>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Title 1"/>
          <p:cNvSpPr txBox="1"/>
          <p:nvPr>
            <p:ph type="title"/>
          </p:nvPr>
        </p:nvSpPr>
        <p:spPr>
          <a:xfrm>
            <a:off x="914399" y="952500"/>
            <a:ext cx="10507347" cy="787400"/>
          </a:xfrm>
          <a:prstGeom prst="rect">
            <a:avLst/>
          </a:prstGeom>
        </p:spPr>
        <p:txBody>
          <a:bodyPr/>
          <a:lstStyle/>
          <a:p>
            <a:pPr/>
            <a:r>
              <a:t>Heading</a:t>
            </a:r>
          </a:p>
        </p:txBody>
      </p:sp>
      <p:sp>
        <p:nvSpPr>
          <p:cNvPr id="167" name="TextBox 11"/>
          <p:cNvSpPr txBox="1"/>
          <p:nvPr/>
        </p:nvSpPr>
        <p:spPr>
          <a:xfrm>
            <a:off x="1193569" y="2476500"/>
            <a:ext cx="15900862" cy="167830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3300"/>
              </a:lnSpc>
              <a:defRPr sz="2700">
                <a:solidFill>
                  <a:srgbClr val="FFFFFF"/>
                </a:solidFill>
              </a:defRPr>
            </a:lvl1pPr>
          </a:lstStyle>
          <a:p>
            <a:pPr/>
            <a:r>
              <a:t>Lorem ipsum dolor sit amet, consectetur adipiscing elit, sed do eiusmod tempor incididunt ut labore et dolore magna aliqua. Ut enim ad minim veniam, quis nostrud exercitation ullamco laboris nisi ut aliquip ex ea commodo consequat. </a:t>
            </a:r>
          </a:p>
        </p:txBody>
      </p:sp>
      <p:sp>
        <p:nvSpPr>
          <p:cNvPr id="168" name="Freeform 6"/>
          <p:cNvSpPr/>
          <p:nvPr/>
        </p:nvSpPr>
        <p:spPr>
          <a:xfrm>
            <a:off x="3300666" y="3696267"/>
            <a:ext cx="11686668" cy="4655462"/>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Title 1"/>
          <p:cNvSpPr txBox="1"/>
          <p:nvPr>
            <p:ph type="title"/>
          </p:nvPr>
        </p:nvSpPr>
        <p:spPr>
          <a:xfrm>
            <a:off x="914399" y="952500"/>
            <a:ext cx="10507347" cy="787400"/>
          </a:xfrm>
          <a:prstGeom prst="rect">
            <a:avLst/>
          </a:prstGeom>
        </p:spPr>
        <p:txBody>
          <a:bodyPr/>
          <a:lstStyle/>
          <a:p>
            <a:pPr/>
            <a:r>
              <a:t>Agenda</a:t>
            </a:r>
          </a:p>
        </p:txBody>
      </p:sp>
      <p:sp>
        <p:nvSpPr>
          <p:cNvPr id="171" name="Text Placeholder 2"/>
          <p:cNvSpPr txBox="1"/>
          <p:nvPr>
            <p:ph type="body" sz="quarter" idx="1"/>
          </p:nvPr>
        </p:nvSpPr>
        <p:spPr>
          <a:xfrm>
            <a:off x="3428999" y="3009900"/>
            <a:ext cx="9429879" cy="3733800"/>
          </a:xfrm>
          <a:prstGeom prst="rect">
            <a:avLst/>
          </a:prstGeom>
        </p:spPr>
        <p:txBody>
          <a:bodyPr numCol="2"/>
          <a:lstStyle/>
          <a:p>
            <a:pPr marL="457200" indent="-457200">
              <a:lnSpc>
                <a:spcPct val="150000"/>
              </a:lnSpc>
              <a:buSzPct val="100000"/>
              <a:buFont typeface="Calibri"/>
              <a:buChar char="□"/>
            </a:pPr>
            <a:r>
              <a:t>Company updates</a:t>
            </a:r>
          </a:p>
          <a:p>
            <a:pPr marL="457200" indent="-457200">
              <a:lnSpc>
                <a:spcPct val="150000"/>
              </a:lnSpc>
              <a:buSzPct val="100000"/>
              <a:buFont typeface="Calibri"/>
              <a:buChar char="□"/>
            </a:pPr>
            <a:r>
              <a:t>Financial Summary</a:t>
            </a:r>
          </a:p>
          <a:p>
            <a:pPr marL="457200" indent="-457200">
              <a:lnSpc>
                <a:spcPct val="150000"/>
              </a:lnSpc>
              <a:buSzPct val="100000"/>
              <a:buFont typeface="Calibri"/>
              <a:buChar char="□"/>
            </a:pPr>
            <a:r>
              <a:t>KPIs</a:t>
            </a:r>
          </a:p>
          <a:p>
            <a:pPr marL="457200" indent="-457200">
              <a:lnSpc>
                <a:spcPct val="150000"/>
              </a:lnSpc>
              <a:buSzPct val="100000"/>
              <a:buFont typeface="Calibri"/>
              <a:buChar char="□"/>
            </a:pPr>
            <a:r>
              <a:t>New Team Member</a:t>
            </a:r>
          </a:p>
          <a:p>
            <a:pPr marL="457200" indent="-457200">
              <a:lnSpc>
                <a:spcPct val="150000"/>
              </a:lnSpc>
              <a:buSzPct val="100000"/>
              <a:buFont typeface="Calibri"/>
              <a:buChar char="□"/>
            </a:pPr>
            <a:r>
              <a:t>New Product Launch</a:t>
            </a:r>
          </a:p>
          <a:p>
            <a:pPr marL="457200" indent="-457200">
              <a:lnSpc>
                <a:spcPct val="150000"/>
              </a:lnSpc>
              <a:buSzPct val="100000"/>
              <a:buFont typeface="Calibri"/>
              <a:buChar char="□"/>
            </a:pPr>
            <a:r>
              <a:t>Marketing Strategy</a:t>
            </a:r>
          </a:p>
          <a:p>
            <a:pPr marL="457200" indent="-457200">
              <a:lnSpc>
                <a:spcPct val="150000"/>
              </a:lnSpc>
              <a:buSzPct val="100000"/>
              <a:buFont typeface="Calibri"/>
              <a:buChar char="□"/>
            </a:pPr>
            <a:r>
              <a:t>Updates</a:t>
            </a:r>
          </a:p>
          <a:p>
            <a:pPr marL="457200" indent="-457200">
              <a:lnSpc>
                <a:spcPct val="150000"/>
              </a:lnSpc>
              <a:buSzPct val="100000"/>
              <a:buFont typeface="Calibri"/>
              <a:buChar char="□"/>
            </a:pPr>
            <a:r>
              <a:t>Meetings</a:t>
            </a:r>
          </a:p>
          <a:p>
            <a:pPr marL="457200" indent="-457200">
              <a:lnSpc>
                <a:spcPct val="150000"/>
              </a:lnSpc>
              <a:buSzPct val="100000"/>
              <a:buFont typeface="Calibri"/>
              <a:buChar char="□"/>
            </a:pPr>
            <a:r>
              <a:t>Research</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Title 1"/>
          <p:cNvSpPr txBox="1"/>
          <p:nvPr>
            <p:ph type="title"/>
          </p:nvPr>
        </p:nvSpPr>
        <p:spPr>
          <a:xfrm>
            <a:off x="838200" y="1084262"/>
            <a:ext cx="15773400" cy="782638"/>
          </a:xfrm>
          <a:prstGeom prst="rect">
            <a:avLst/>
          </a:prstGeom>
        </p:spPr>
        <p:txBody>
          <a:bodyPr/>
          <a:lstStyle/>
          <a:p>
            <a:pPr/>
            <a:r>
              <a:t>Agenda</a:t>
            </a:r>
          </a:p>
        </p:txBody>
      </p:sp>
      <p:sp>
        <p:nvSpPr>
          <p:cNvPr id="174" name="Text Placeholder 2"/>
          <p:cNvSpPr txBox="1"/>
          <p:nvPr/>
        </p:nvSpPr>
        <p:spPr>
          <a:xfrm>
            <a:off x="3474719" y="3009900"/>
            <a:ext cx="9338439" cy="3733800"/>
          </a:xfrm>
          <a:prstGeom prst="rect">
            <a:avLst/>
          </a:prstGeom>
          <a:ln w="12700">
            <a:miter lim="400000"/>
          </a:ln>
          <a:extLst>
            <a:ext uri="{C572A759-6A51-4108-AA02-DFA0A04FC94B}">
              <ma14:wrappingTextBoxFlag xmlns:ma14="http://schemas.microsoft.com/office/mac/drawingml/2011/main" val="1"/>
            </a:ext>
          </a:extLst>
        </p:spPr>
        <p:txBody>
          <a:bodyPr lIns="45719" rIns="45719" numCol="2"/>
          <a:lstStyle/>
          <a:p>
            <a:pPr marL="457200" indent="-457200">
              <a:lnSpc>
                <a:spcPct val="150000"/>
              </a:lnSpc>
              <a:spcBef>
                <a:spcPts val="1000"/>
              </a:spcBef>
              <a:buSzPct val="100000"/>
              <a:buFont typeface="Calibri"/>
              <a:buChar char="□"/>
              <a:defRPr sz="2800"/>
            </a:pPr>
            <a:r>
              <a:t>Company updates</a:t>
            </a:r>
          </a:p>
          <a:p>
            <a:pPr marL="457200" indent="-457200">
              <a:lnSpc>
                <a:spcPct val="150000"/>
              </a:lnSpc>
              <a:spcBef>
                <a:spcPts val="1000"/>
              </a:spcBef>
              <a:buSzPct val="100000"/>
              <a:buFont typeface="Calibri"/>
              <a:buChar char="□"/>
              <a:defRPr sz="2800"/>
            </a:pPr>
            <a:r>
              <a:t>Financial Summary</a:t>
            </a:r>
          </a:p>
          <a:p>
            <a:pPr marL="457200" indent="-457200">
              <a:lnSpc>
                <a:spcPct val="150000"/>
              </a:lnSpc>
              <a:spcBef>
                <a:spcPts val="1000"/>
              </a:spcBef>
              <a:buSzPct val="100000"/>
              <a:buFont typeface="Calibri"/>
              <a:buChar char="□"/>
              <a:defRPr sz="2800"/>
            </a:pPr>
            <a:r>
              <a:t>KPIs</a:t>
            </a:r>
          </a:p>
          <a:p>
            <a:pPr marL="457200" indent="-457200">
              <a:lnSpc>
                <a:spcPct val="150000"/>
              </a:lnSpc>
              <a:spcBef>
                <a:spcPts val="1000"/>
              </a:spcBef>
              <a:buSzPct val="100000"/>
              <a:buFont typeface="Calibri"/>
              <a:buChar char="□"/>
              <a:defRPr sz="2800"/>
            </a:pPr>
            <a:r>
              <a:t>New Team Member</a:t>
            </a:r>
          </a:p>
          <a:p>
            <a:pPr marL="457200" indent="-457200">
              <a:lnSpc>
                <a:spcPct val="150000"/>
              </a:lnSpc>
              <a:spcBef>
                <a:spcPts val="1000"/>
              </a:spcBef>
              <a:buSzPct val="100000"/>
              <a:buFont typeface="Calibri"/>
              <a:buChar char="□"/>
              <a:defRPr sz="2800"/>
            </a:pPr>
            <a:r>
              <a:t>New Product Launch</a:t>
            </a:r>
          </a:p>
          <a:p>
            <a:pPr marL="457200" indent="-457200">
              <a:lnSpc>
                <a:spcPct val="150000"/>
              </a:lnSpc>
              <a:spcBef>
                <a:spcPts val="1000"/>
              </a:spcBef>
              <a:buSzPct val="100000"/>
              <a:buFont typeface="Calibri"/>
              <a:buChar char="□"/>
              <a:defRPr sz="2800"/>
            </a:pPr>
            <a:r>
              <a:t>Marketing Strategy</a:t>
            </a:r>
          </a:p>
          <a:p>
            <a:pPr marL="457200" indent="-457200">
              <a:lnSpc>
                <a:spcPct val="150000"/>
              </a:lnSpc>
              <a:spcBef>
                <a:spcPts val="1000"/>
              </a:spcBef>
              <a:buSzPct val="100000"/>
              <a:buFont typeface="Calibri"/>
              <a:buChar char="□"/>
              <a:defRPr sz="2800"/>
            </a:pPr>
            <a:r>
              <a:t>Updates</a:t>
            </a:r>
          </a:p>
          <a:p>
            <a:pPr marL="457200" indent="-457200">
              <a:lnSpc>
                <a:spcPct val="150000"/>
              </a:lnSpc>
              <a:spcBef>
                <a:spcPts val="1000"/>
              </a:spcBef>
              <a:buSzPct val="100000"/>
              <a:buFont typeface="Calibri"/>
              <a:buChar char="□"/>
              <a:defRPr sz="2800"/>
            </a:pPr>
            <a:r>
              <a:t>Meetings</a:t>
            </a:r>
          </a:p>
          <a:p>
            <a:pPr marL="457200" indent="-457200">
              <a:lnSpc>
                <a:spcPct val="150000"/>
              </a:lnSpc>
              <a:spcBef>
                <a:spcPts val="1000"/>
              </a:spcBef>
              <a:buSzPct val="100000"/>
              <a:buFont typeface="Calibri"/>
              <a:buChar char="□"/>
              <a:defRPr sz="2800"/>
            </a:pPr>
            <a:r>
              <a:t>Research</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TextBox 14"/>
          <p:cNvSpPr txBox="1"/>
          <p:nvPr>
            <p:ph type="title"/>
          </p:nvPr>
        </p:nvSpPr>
        <p:spPr>
          <a:xfrm>
            <a:off x="914399" y="959130"/>
            <a:ext cx="12901615" cy="806451"/>
          </a:xfrm>
          <a:prstGeom prst="rect">
            <a:avLst/>
          </a:prstGeom>
        </p:spPr>
        <p:txBody>
          <a:bodyPr anchor="t"/>
          <a:lstStyle>
            <a:lvl1pPr defTabSz="877823">
              <a:lnSpc>
                <a:spcPts val="6400"/>
              </a:lnSpc>
              <a:defRPr sz="4800"/>
            </a:lvl1pPr>
          </a:lstStyle>
          <a:p>
            <a:pPr/>
            <a:r>
              <a:t>Executive Committee Chair &amp; Vice Chairs</a:t>
            </a:r>
          </a:p>
        </p:txBody>
      </p:sp>
      <p:pic>
        <p:nvPicPr>
          <p:cNvPr id="177" name="Picture 6" descr="Picture 6"/>
          <p:cNvPicPr>
            <a:picLocks noChangeAspect="1"/>
          </p:cNvPicPr>
          <p:nvPr/>
        </p:nvPicPr>
        <p:blipFill>
          <a:blip r:embed="rId2">
            <a:extLst/>
          </a:blip>
          <a:stretch>
            <a:fillRect/>
          </a:stretch>
        </p:blipFill>
        <p:spPr>
          <a:xfrm>
            <a:off x="1420543" y="2174769"/>
            <a:ext cx="2157898" cy="2112383"/>
          </a:xfrm>
          <a:prstGeom prst="rect">
            <a:avLst/>
          </a:prstGeom>
          <a:ln w="12700">
            <a:miter lim="400000"/>
          </a:ln>
        </p:spPr>
      </p:pic>
      <p:sp>
        <p:nvSpPr>
          <p:cNvPr id="178" name="object 23"/>
          <p:cNvSpPr txBox="1"/>
          <p:nvPr/>
        </p:nvSpPr>
        <p:spPr>
          <a:xfrm>
            <a:off x="1011467" y="4413977"/>
            <a:ext cx="2760779" cy="6099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spcBef>
                <a:spcPts val="100"/>
              </a:spcBef>
              <a:defRPr b="1" spc="-60" sz="2400">
                <a:solidFill>
                  <a:srgbClr val="FFFFFF"/>
                </a:solidFill>
              </a:defRPr>
            </a:pPr>
            <a:r>
              <a:t>Dr.</a:t>
            </a:r>
            <a:r>
              <a:rPr spc="15"/>
              <a:t> </a:t>
            </a:r>
            <a:r>
              <a:rPr spc="0"/>
              <a:t>Leslie</a:t>
            </a:r>
            <a:r>
              <a:rPr spc="0"/>
              <a:t> Walker</a:t>
            </a:r>
          </a:p>
          <a:p>
            <a:pPr indent="953" algn="ctr">
              <a:defRPr spc="-30">
                <a:solidFill>
                  <a:srgbClr val="FFFFFF"/>
                </a:solidFill>
              </a:defRPr>
            </a:pPr>
            <a:r>
              <a:t>Chair</a:t>
            </a:r>
          </a:p>
        </p:txBody>
      </p:sp>
      <p:pic>
        <p:nvPicPr>
          <p:cNvPr id="179" name="Picture 2" descr="Picture 2"/>
          <p:cNvPicPr>
            <a:picLocks noChangeAspect="1"/>
          </p:cNvPicPr>
          <p:nvPr/>
        </p:nvPicPr>
        <p:blipFill>
          <a:blip r:embed="rId3">
            <a:extLst/>
          </a:blip>
          <a:stretch>
            <a:fillRect/>
          </a:stretch>
        </p:blipFill>
        <p:spPr>
          <a:xfrm>
            <a:off x="5720107" y="2174769"/>
            <a:ext cx="2112383" cy="2112383"/>
          </a:xfrm>
          <a:prstGeom prst="rect">
            <a:avLst/>
          </a:prstGeom>
          <a:ln w="12700">
            <a:miter lim="400000"/>
          </a:ln>
        </p:spPr>
      </p:pic>
      <p:sp>
        <p:nvSpPr>
          <p:cNvPr id="180" name="object 17"/>
          <p:cNvSpPr txBox="1"/>
          <p:nvPr/>
        </p:nvSpPr>
        <p:spPr>
          <a:xfrm>
            <a:off x="5104903" y="4363832"/>
            <a:ext cx="3254447" cy="6099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9050" algn="ctr">
              <a:spcBef>
                <a:spcPts val="100"/>
              </a:spcBef>
              <a:defRPr b="1" spc="-60" sz="2400">
                <a:solidFill>
                  <a:srgbClr val="FFFFFF"/>
                </a:solidFill>
              </a:defRPr>
            </a:pPr>
            <a:r>
              <a:t>Dr.</a:t>
            </a:r>
            <a:r>
              <a:rPr spc="-75"/>
              <a:t> Abena Knight</a:t>
            </a:r>
          </a:p>
          <a:p>
            <a:pPr indent="122872" algn="ctr">
              <a:defRPr>
                <a:solidFill>
                  <a:srgbClr val="FFFFFF"/>
                </a:solidFill>
              </a:defRPr>
            </a:pPr>
            <a:r>
              <a:t>Vice</a:t>
            </a:r>
            <a:r>
              <a:rPr spc="-8"/>
              <a:t> </a:t>
            </a:r>
            <a:r>
              <a:t>Chair</a:t>
            </a:r>
            <a:r>
              <a:rPr spc="-23"/>
              <a:t> </a:t>
            </a:r>
            <a:r>
              <a:t>of</a:t>
            </a:r>
            <a:r>
              <a:rPr spc="-23"/>
              <a:t> </a:t>
            </a:r>
            <a:r>
              <a:rPr spc="-15"/>
              <a:t>Education</a:t>
            </a:r>
          </a:p>
        </p:txBody>
      </p:sp>
      <p:pic>
        <p:nvPicPr>
          <p:cNvPr id="181" name="Picture 4" descr="Picture 4"/>
          <p:cNvPicPr>
            <a:picLocks noChangeAspect="1"/>
          </p:cNvPicPr>
          <p:nvPr/>
        </p:nvPicPr>
        <p:blipFill>
          <a:blip r:embed="rId4">
            <a:extLst/>
          </a:blip>
          <a:stretch>
            <a:fillRect/>
          </a:stretch>
        </p:blipFill>
        <p:spPr>
          <a:xfrm>
            <a:off x="9964793" y="2098676"/>
            <a:ext cx="2112383" cy="2112383"/>
          </a:xfrm>
          <a:prstGeom prst="rect">
            <a:avLst/>
          </a:prstGeom>
          <a:ln w="12700">
            <a:miter lim="400000"/>
          </a:ln>
        </p:spPr>
      </p:pic>
      <p:sp>
        <p:nvSpPr>
          <p:cNvPr id="182" name="object 18"/>
          <p:cNvSpPr txBox="1"/>
          <p:nvPr/>
        </p:nvSpPr>
        <p:spPr>
          <a:xfrm>
            <a:off x="9482821" y="4346285"/>
            <a:ext cx="3166717" cy="6099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spcBef>
                <a:spcPts val="100"/>
              </a:spcBef>
              <a:defRPr b="1" spc="-60" sz="2400">
                <a:solidFill>
                  <a:srgbClr val="FFFFFF"/>
                </a:solidFill>
              </a:defRPr>
            </a:pPr>
            <a:r>
              <a:t>Dr.</a:t>
            </a:r>
            <a:r>
              <a:rPr spc="-52"/>
              <a:t> </a:t>
            </a:r>
            <a:r>
              <a:rPr spc="-15"/>
              <a:t>Richard</a:t>
            </a:r>
            <a:r>
              <a:rPr spc="-52"/>
              <a:t> </a:t>
            </a:r>
            <a:r>
              <a:rPr spc="-15"/>
              <a:t>Shugerman</a:t>
            </a:r>
          </a:p>
          <a:p>
            <a:pPr algn="ctr">
              <a:defRPr>
                <a:solidFill>
                  <a:srgbClr val="FFFFFF"/>
                </a:solidFill>
              </a:defRPr>
            </a:pPr>
            <a:r>
              <a:t>Vice</a:t>
            </a:r>
            <a:r>
              <a:rPr spc="-23"/>
              <a:t> </a:t>
            </a:r>
            <a:r>
              <a:t>Chair</a:t>
            </a:r>
            <a:r>
              <a:rPr spc="-30"/>
              <a:t> </a:t>
            </a:r>
            <a:r>
              <a:t>of</a:t>
            </a:r>
            <a:r>
              <a:rPr spc="-30"/>
              <a:t> </a:t>
            </a:r>
            <a:r>
              <a:t>Faculty</a:t>
            </a:r>
            <a:r>
              <a:rPr spc="-45"/>
              <a:t> </a:t>
            </a:r>
            <a:r>
              <a:rPr spc="-15"/>
              <a:t>Development</a:t>
            </a:r>
          </a:p>
        </p:txBody>
      </p:sp>
      <p:pic>
        <p:nvPicPr>
          <p:cNvPr id="183" name="Picture 6" descr="Picture 6"/>
          <p:cNvPicPr>
            <a:picLocks noChangeAspect="1"/>
          </p:cNvPicPr>
          <p:nvPr/>
        </p:nvPicPr>
        <p:blipFill>
          <a:blip r:embed="rId5">
            <a:extLst/>
          </a:blip>
          <a:stretch>
            <a:fillRect/>
          </a:stretch>
        </p:blipFill>
        <p:spPr>
          <a:xfrm>
            <a:off x="14213095" y="2133448"/>
            <a:ext cx="2112383" cy="2112382"/>
          </a:xfrm>
          <a:prstGeom prst="rect">
            <a:avLst/>
          </a:prstGeom>
          <a:ln w="12700">
            <a:miter lim="400000"/>
          </a:ln>
        </p:spPr>
      </p:pic>
      <p:sp>
        <p:nvSpPr>
          <p:cNvPr id="184" name="object 19"/>
          <p:cNvSpPr txBox="1"/>
          <p:nvPr/>
        </p:nvSpPr>
        <p:spPr>
          <a:xfrm>
            <a:off x="14131188" y="4318537"/>
            <a:ext cx="2267238" cy="6099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spcBef>
                <a:spcPts val="100"/>
              </a:spcBef>
              <a:defRPr b="1" spc="-60" sz="2400">
                <a:solidFill>
                  <a:srgbClr val="FFFFFF"/>
                </a:solidFill>
              </a:defRPr>
            </a:pPr>
            <a:r>
              <a:t>Dr.</a:t>
            </a:r>
            <a:r>
              <a:rPr spc="-45"/>
              <a:t> </a:t>
            </a:r>
            <a:r>
              <a:rPr spc="0"/>
              <a:t>Jason</a:t>
            </a:r>
            <a:r>
              <a:rPr spc="-45"/>
              <a:t> </a:t>
            </a:r>
            <a:r>
              <a:rPr spc="-30"/>
              <a:t>Deen</a:t>
            </a:r>
          </a:p>
          <a:p>
            <a:pPr algn="ctr">
              <a:defRPr>
                <a:solidFill>
                  <a:srgbClr val="FFFFFF"/>
                </a:solidFill>
              </a:defRPr>
            </a:pPr>
            <a:r>
              <a:t>Vice</a:t>
            </a:r>
            <a:r>
              <a:rPr spc="-8"/>
              <a:t> </a:t>
            </a:r>
            <a:r>
              <a:t>Chair</a:t>
            </a:r>
            <a:r>
              <a:rPr spc="-23"/>
              <a:t> </a:t>
            </a:r>
            <a:r>
              <a:t>of</a:t>
            </a:r>
            <a:r>
              <a:rPr spc="-23"/>
              <a:t> </a:t>
            </a:r>
            <a:r>
              <a:rPr spc="-38"/>
              <a:t>EDI</a:t>
            </a:r>
          </a:p>
        </p:txBody>
      </p:sp>
      <p:pic>
        <p:nvPicPr>
          <p:cNvPr id="185" name="Picture 8" descr="Picture 8"/>
          <p:cNvPicPr>
            <a:picLocks noChangeAspect="1"/>
          </p:cNvPicPr>
          <p:nvPr/>
        </p:nvPicPr>
        <p:blipFill>
          <a:blip r:embed="rId6">
            <a:extLst/>
          </a:blip>
          <a:stretch>
            <a:fillRect/>
          </a:stretch>
        </p:blipFill>
        <p:spPr>
          <a:xfrm>
            <a:off x="1414250" y="5542317"/>
            <a:ext cx="2151592" cy="2151593"/>
          </a:xfrm>
          <a:prstGeom prst="rect">
            <a:avLst/>
          </a:prstGeom>
          <a:ln w="12700">
            <a:miter lim="400000"/>
          </a:ln>
        </p:spPr>
      </p:pic>
      <p:sp>
        <p:nvSpPr>
          <p:cNvPr id="186" name="object 16"/>
          <p:cNvSpPr txBox="1"/>
          <p:nvPr/>
        </p:nvSpPr>
        <p:spPr>
          <a:xfrm>
            <a:off x="990830" y="7766130"/>
            <a:ext cx="2760779" cy="6099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spcBef>
                <a:spcPts val="100"/>
              </a:spcBef>
              <a:defRPr b="1" spc="-60" sz="2400">
                <a:solidFill>
                  <a:srgbClr val="FFFFFF"/>
                </a:solidFill>
              </a:defRPr>
            </a:pPr>
            <a:r>
              <a:t>Dr. </a:t>
            </a:r>
            <a:r>
              <a:rPr spc="0"/>
              <a:t>Fred</a:t>
            </a:r>
            <a:r>
              <a:rPr spc="-45"/>
              <a:t> </a:t>
            </a:r>
            <a:r>
              <a:rPr spc="-15"/>
              <a:t>Rivara</a:t>
            </a:r>
          </a:p>
          <a:p>
            <a:pPr algn="ctr">
              <a:defRPr>
                <a:solidFill>
                  <a:srgbClr val="FFFFFF"/>
                </a:solidFill>
              </a:defRPr>
            </a:pPr>
            <a:r>
              <a:t>Vice</a:t>
            </a:r>
            <a:r>
              <a:rPr spc="-23"/>
              <a:t> </a:t>
            </a:r>
            <a:r>
              <a:t>Chair</a:t>
            </a:r>
            <a:r>
              <a:rPr spc="-30"/>
              <a:t> </a:t>
            </a:r>
            <a:r>
              <a:t>of</a:t>
            </a:r>
            <a:r>
              <a:rPr spc="-38"/>
              <a:t> </a:t>
            </a:r>
            <a:r>
              <a:t>Academic</a:t>
            </a:r>
            <a:r>
              <a:rPr spc="-8"/>
              <a:t> </a:t>
            </a:r>
            <a:r>
              <a:rPr spc="-15"/>
              <a:t>Affairs</a:t>
            </a:r>
          </a:p>
        </p:txBody>
      </p:sp>
      <p:pic>
        <p:nvPicPr>
          <p:cNvPr id="187" name="Picture 10" descr="Picture 10"/>
          <p:cNvPicPr>
            <a:picLocks noChangeAspect="1"/>
          </p:cNvPicPr>
          <p:nvPr/>
        </p:nvPicPr>
        <p:blipFill>
          <a:blip r:embed="rId7">
            <a:extLst/>
          </a:blip>
          <a:stretch>
            <a:fillRect/>
          </a:stretch>
        </p:blipFill>
        <p:spPr>
          <a:xfrm>
            <a:off x="5717687" y="5603257"/>
            <a:ext cx="2121343" cy="2121344"/>
          </a:xfrm>
          <a:prstGeom prst="rect">
            <a:avLst/>
          </a:prstGeom>
          <a:ln w="12700">
            <a:miter lim="400000"/>
          </a:ln>
        </p:spPr>
      </p:pic>
      <p:sp>
        <p:nvSpPr>
          <p:cNvPr id="188" name="object 14"/>
          <p:cNvSpPr txBox="1"/>
          <p:nvPr/>
        </p:nvSpPr>
        <p:spPr>
          <a:xfrm>
            <a:off x="4738632" y="7820735"/>
            <a:ext cx="4075332" cy="6226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9050" algn="ctr">
              <a:spcBef>
                <a:spcPts val="100"/>
              </a:spcBef>
              <a:defRPr b="1" spc="-60" sz="2400">
                <a:solidFill>
                  <a:srgbClr val="FFFFFF"/>
                </a:solidFill>
              </a:defRPr>
            </a:pPr>
            <a:r>
              <a:t>Dr.</a:t>
            </a:r>
            <a:r>
              <a:rPr spc="-68"/>
              <a:t> </a:t>
            </a:r>
            <a:r>
              <a:rPr spc="0"/>
              <a:t>Luke</a:t>
            </a:r>
            <a:r>
              <a:rPr spc="-83"/>
              <a:t> </a:t>
            </a:r>
            <a:r>
              <a:rPr spc="-15"/>
              <a:t>Hoffman</a:t>
            </a:r>
            <a:endParaRPr spc="-15"/>
          </a:p>
          <a:p>
            <a:pPr indent="19050" algn="ctr">
              <a:spcBef>
                <a:spcPts val="100"/>
              </a:spcBef>
              <a:defRPr>
                <a:solidFill>
                  <a:srgbClr val="FFFFFF"/>
                </a:solidFill>
              </a:defRPr>
            </a:pPr>
            <a:r>
              <a:t>Vice</a:t>
            </a:r>
            <a:r>
              <a:rPr spc="-8"/>
              <a:t> </a:t>
            </a:r>
            <a:r>
              <a:t>Chair</a:t>
            </a:r>
            <a:r>
              <a:rPr spc="-23"/>
              <a:t> </a:t>
            </a:r>
            <a:r>
              <a:t>of</a:t>
            </a:r>
            <a:r>
              <a:rPr spc="-23"/>
              <a:t> </a:t>
            </a:r>
            <a:r>
              <a:rPr spc="-15"/>
              <a:t>Research</a:t>
            </a:r>
          </a:p>
        </p:txBody>
      </p:sp>
      <p:pic>
        <p:nvPicPr>
          <p:cNvPr id="189" name="Picture 18" descr="Picture 18"/>
          <p:cNvPicPr>
            <a:picLocks noChangeAspect="1"/>
          </p:cNvPicPr>
          <p:nvPr/>
        </p:nvPicPr>
        <p:blipFill>
          <a:blip r:embed="rId8">
            <a:extLst/>
          </a:blip>
          <a:stretch>
            <a:fillRect/>
          </a:stretch>
        </p:blipFill>
        <p:spPr>
          <a:xfrm>
            <a:off x="10015897" y="5614544"/>
            <a:ext cx="2207199" cy="2112383"/>
          </a:xfrm>
          <a:prstGeom prst="rect">
            <a:avLst/>
          </a:prstGeom>
          <a:ln w="12700">
            <a:miter lim="400000"/>
          </a:ln>
        </p:spPr>
      </p:pic>
      <p:sp>
        <p:nvSpPr>
          <p:cNvPr id="190" name="object 15"/>
          <p:cNvSpPr txBox="1"/>
          <p:nvPr/>
        </p:nvSpPr>
        <p:spPr>
          <a:xfrm>
            <a:off x="9571991" y="7820735"/>
            <a:ext cx="3095008" cy="6099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spcBef>
                <a:spcPts val="100"/>
              </a:spcBef>
              <a:defRPr b="1" spc="-60" sz="2400">
                <a:solidFill>
                  <a:srgbClr val="FFFFFF"/>
                </a:solidFill>
              </a:defRPr>
            </a:pPr>
            <a:r>
              <a:t>Dr.</a:t>
            </a:r>
            <a:r>
              <a:rPr spc="-38"/>
              <a:t> </a:t>
            </a:r>
            <a:r>
              <a:rPr spc="0"/>
              <a:t>Jack</a:t>
            </a:r>
            <a:r>
              <a:rPr spc="-45"/>
              <a:t> </a:t>
            </a:r>
            <a:r>
              <a:rPr spc="-15"/>
              <a:t>Salerno</a:t>
            </a:r>
          </a:p>
          <a:p>
            <a:pPr algn="ctr">
              <a:defRPr>
                <a:solidFill>
                  <a:srgbClr val="FFFFFF"/>
                </a:solidFill>
              </a:defRPr>
            </a:pPr>
            <a:r>
              <a:t>Vice</a:t>
            </a:r>
            <a:r>
              <a:rPr spc="-8"/>
              <a:t> </a:t>
            </a:r>
            <a:r>
              <a:t>Chair</a:t>
            </a:r>
            <a:r>
              <a:rPr spc="-23"/>
              <a:t> </a:t>
            </a:r>
            <a:r>
              <a:t>of</a:t>
            </a:r>
            <a:r>
              <a:rPr spc="-23"/>
              <a:t> </a:t>
            </a:r>
            <a:r>
              <a:t>Clinical</a:t>
            </a:r>
            <a:r>
              <a:rPr spc="-30"/>
              <a:t> </a:t>
            </a:r>
            <a:r>
              <a:rPr spc="-15"/>
              <a:t>Affairs</a:t>
            </a:r>
          </a:p>
        </p:txBody>
      </p:sp>
      <p:pic>
        <p:nvPicPr>
          <p:cNvPr id="191" name="Picture 20" descr="Picture 20"/>
          <p:cNvPicPr>
            <a:picLocks noChangeAspect="1"/>
          </p:cNvPicPr>
          <p:nvPr/>
        </p:nvPicPr>
        <p:blipFill>
          <a:blip r:embed="rId9">
            <a:extLst/>
          </a:blip>
          <a:stretch>
            <a:fillRect/>
          </a:stretch>
        </p:blipFill>
        <p:spPr>
          <a:xfrm>
            <a:off x="14204136" y="5568634"/>
            <a:ext cx="2121343" cy="2121343"/>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Title 1"/>
          <p:cNvSpPr txBox="1"/>
          <p:nvPr>
            <p:ph type="title"/>
          </p:nvPr>
        </p:nvSpPr>
        <p:spPr>
          <a:xfrm>
            <a:off x="838200" y="1084262"/>
            <a:ext cx="15773400" cy="782638"/>
          </a:xfrm>
          <a:prstGeom prst="rect">
            <a:avLst/>
          </a:prstGeom>
        </p:spPr>
        <p:txBody>
          <a:bodyPr/>
          <a:lstStyle/>
          <a:p>
            <a:pPr/>
            <a:r>
              <a:t>Executive Committee Chair &amp; Vice Chairs</a:t>
            </a:r>
          </a:p>
        </p:txBody>
      </p:sp>
      <p:pic>
        <p:nvPicPr>
          <p:cNvPr id="194" name="Picture 31" descr="Picture 31"/>
          <p:cNvPicPr>
            <a:picLocks noChangeAspect="1"/>
          </p:cNvPicPr>
          <p:nvPr/>
        </p:nvPicPr>
        <p:blipFill>
          <a:blip r:embed="rId2">
            <a:extLst/>
          </a:blip>
          <a:stretch>
            <a:fillRect/>
          </a:stretch>
        </p:blipFill>
        <p:spPr>
          <a:xfrm>
            <a:off x="1420543" y="2174769"/>
            <a:ext cx="2157898" cy="2112383"/>
          </a:xfrm>
          <a:prstGeom prst="rect">
            <a:avLst/>
          </a:prstGeom>
          <a:ln w="12700">
            <a:miter lim="400000"/>
          </a:ln>
        </p:spPr>
      </p:pic>
      <p:sp>
        <p:nvSpPr>
          <p:cNvPr id="195" name="object 23"/>
          <p:cNvSpPr txBox="1"/>
          <p:nvPr/>
        </p:nvSpPr>
        <p:spPr>
          <a:xfrm>
            <a:off x="1119102" y="4413977"/>
            <a:ext cx="2760778" cy="6099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spcBef>
                <a:spcPts val="100"/>
              </a:spcBef>
              <a:defRPr b="1" spc="-60" sz="2400"/>
            </a:pPr>
            <a:r>
              <a:t>Dr.</a:t>
            </a:r>
            <a:r>
              <a:rPr spc="15"/>
              <a:t> </a:t>
            </a:r>
            <a:r>
              <a:rPr spc="0"/>
              <a:t>Leslie</a:t>
            </a:r>
            <a:r>
              <a:rPr spc="0"/>
              <a:t> Walker</a:t>
            </a:r>
          </a:p>
          <a:p>
            <a:pPr indent="953" algn="ctr">
              <a:defRPr spc="-30"/>
            </a:pPr>
            <a:r>
              <a:t>Chair</a:t>
            </a:r>
          </a:p>
        </p:txBody>
      </p:sp>
      <p:pic>
        <p:nvPicPr>
          <p:cNvPr id="196" name="Picture 2" descr="Picture 2"/>
          <p:cNvPicPr>
            <a:picLocks noChangeAspect="1"/>
          </p:cNvPicPr>
          <p:nvPr/>
        </p:nvPicPr>
        <p:blipFill>
          <a:blip r:embed="rId3">
            <a:extLst/>
          </a:blip>
          <a:stretch>
            <a:fillRect/>
          </a:stretch>
        </p:blipFill>
        <p:spPr>
          <a:xfrm>
            <a:off x="5720107" y="2174769"/>
            <a:ext cx="2112383" cy="2112383"/>
          </a:xfrm>
          <a:prstGeom prst="rect">
            <a:avLst/>
          </a:prstGeom>
          <a:ln w="12700">
            <a:miter lim="400000"/>
          </a:ln>
        </p:spPr>
      </p:pic>
      <p:sp>
        <p:nvSpPr>
          <p:cNvPr id="197" name="object 17"/>
          <p:cNvSpPr txBox="1"/>
          <p:nvPr/>
        </p:nvSpPr>
        <p:spPr>
          <a:xfrm>
            <a:off x="5151136" y="4357294"/>
            <a:ext cx="3254446" cy="6099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9050" algn="ctr">
              <a:spcBef>
                <a:spcPts val="100"/>
              </a:spcBef>
              <a:defRPr b="1" spc="-60" sz="2400"/>
            </a:pPr>
            <a:r>
              <a:t>Dr.</a:t>
            </a:r>
            <a:r>
              <a:rPr spc="-75"/>
              <a:t> Abena Knight</a:t>
            </a:r>
          </a:p>
          <a:p>
            <a:pPr indent="122872" algn="ctr"/>
            <a:r>
              <a:t>Vice</a:t>
            </a:r>
            <a:r>
              <a:rPr spc="-8"/>
              <a:t> </a:t>
            </a:r>
            <a:r>
              <a:t>Chair</a:t>
            </a:r>
            <a:r>
              <a:rPr spc="-23"/>
              <a:t> </a:t>
            </a:r>
            <a:r>
              <a:t>of</a:t>
            </a:r>
            <a:r>
              <a:rPr spc="-23"/>
              <a:t> </a:t>
            </a:r>
            <a:r>
              <a:rPr spc="-15"/>
              <a:t>Education</a:t>
            </a:r>
          </a:p>
        </p:txBody>
      </p:sp>
      <p:pic>
        <p:nvPicPr>
          <p:cNvPr id="198" name="Picture 4" descr="Picture 4"/>
          <p:cNvPicPr>
            <a:picLocks noChangeAspect="1"/>
          </p:cNvPicPr>
          <p:nvPr/>
        </p:nvPicPr>
        <p:blipFill>
          <a:blip r:embed="rId4">
            <a:extLst/>
          </a:blip>
          <a:stretch>
            <a:fillRect/>
          </a:stretch>
        </p:blipFill>
        <p:spPr>
          <a:xfrm>
            <a:off x="9964793" y="2098676"/>
            <a:ext cx="2112383" cy="2112383"/>
          </a:xfrm>
          <a:prstGeom prst="rect">
            <a:avLst/>
          </a:prstGeom>
          <a:ln w="12700">
            <a:miter lim="400000"/>
          </a:ln>
        </p:spPr>
      </p:pic>
      <p:sp>
        <p:nvSpPr>
          <p:cNvPr id="199" name="object 18"/>
          <p:cNvSpPr txBox="1"/>
          <p:nvPr/>
        </p:nvSpPr>
        <p:spPr>
          <a:xfrm>
            <a:off x="9482821" y="4346285"/>
            <a:ext cx="3166717" cy="6099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spcBef>
                <a:spcPts val="100"/>
              </a:spcBef>
              <a:defRPr b="1" spc="-60" sz="2400"/>
            </a:pPr>
            <a:r>
              <a:t>Dr.</a:t>
            </a:r>
            <a:r>
              <a:rPr spc="-52"/>
              <a:t> </a:t>
            </a:r>
            <a:r>
              <a:rPr spc="-15"/>
              <a:t>Richard</a:t>
            </a:r>
            <a:r>
              <a:rPr spc="-52"/>
              <a:t> </a:t>
            </a:r>
            <a:r>
              <a:rPr spc="-15"/>
              <a:t>Shugerman</a:t>
            </a:r>
          </a:p>
          <a:p>
            <a:pPr algn="ctr"/>
            <a:r>
              <a:t>Vice</a:t>
            </a:r>
            <a:r>
              <a:rPr spc="-23"/>
              <a:t> </a:t>
            </a:r>
            <a:r>
              <a:t>Chair</a:t>
            </a:r>
            <a:r>
              <a:rPr spc="-30"/>
              <a:t> </a:t>
            </a:r>
            <a:r>
              <a:t>of</a:t>
            </a:r>
            <a:r>
              <a:rPr spc="-30"/>
              <a:t> </a:t>
            </a:r>
            <a:r>
              <a:t>Faculty</a:t>
            </a:r>
            <a:r>
              <a:rPr spc="-45"/>
              <a:t> </a:t>
            </a:r>
            <a:r>
              <a:rPr spc="-15"/>
              <a:t>Development</a:t>
            </a:r>
          </a:p>
        </p:txBody>
      </p:sp>
      <p:pic>
        <p:nvPicPr>
          <p:cNvPr id="200" name="Picture 6" descr="Picture 6"/>
          <p:cNvPicPr>
            <a:picLocks noChangeAspect="1"/>
          </p:cNvPicPr>
          <p:nvPr/>
        </p:nvPicPr>
        <p:blipFill>
          <a:blip r:embed="rId5">
            <a:extLst/>
          </a:blip>
          <a:stretch>
            <a:fillRect/>
          </a:stretch>
        </p:blipFill>
        <p:spPr>
          <a:xfrm>
            <a:off x="14213095" y="2133448"/>
            <a:ext cx="2112383" cy="2112382"/>
          </a:xfrm>
          <a:prstGeom prst="rect">
            <a:avLst/>
          </a:prstGeom>
          <a:ln w="12700">
            <a:miter lim="400000"/>
          </a:ln>
        </p:spPr>
      </p:pic>
      <p:sp>
        <p:nvSpPr>
          <p:cNvPr id="201" name="object 19"/>
          <p:cNvSpPr txBox="1"/>
          <p:nvPr/>
        </p:nvSpPr>
        <p:spPr>
          <a:xfrm>
            <a:off x="14131188" y="4315654"/>
            <a:ext cx="2267238" cy="6099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spcBef>
                <a:spcPts val="100"/>
              </a:spcBef>
              <a:defRPr b="1" spc="-60" sz="2400"/>
            </a:pPr>
            <a:r>
              <a:t>Dr.</a:t>
            </a:r>
            <a:r>
              <a:rPr spc="-45"/>
              <a:t> </a:t>
            </a:r>
            <a:r>
              <a:rPr spc="0"/>
              <a:t>Jason</a:t>
            </a:r>
            <a:r>
              <a:rPr spc="-45"/>
              <a:t> </a:t>
            </a:r>
            <a:r>
              <a:rPr spc="-30"/>
              <a:t>Deen</a:t>
            </a:r>
          </a:p>
          <a:p>
            <a:pPr algn="ctr"/>
            <a:r>
              <a:t>Vice</a:t>
            </a:r>
            <a:r>
              <a:rPr spc="-8"/>
              <a:t> </a:t>
            </a:r>
            <a:r>
              <a:t>Chair</a:t>
            </a:r>
            <a:r>
              <a:rPr spc="-23"/>
              <a:t> </a:t>
            </a:r>
            <a:r>
              <a:t>of</a:t>
            </a:r>
            <a:r>
              <a:rPr spc="-23"/>
              <a:t> </a:t>
            </a:r>
            <a:r>
              <a:rPr spc="-38"/>
              <a:t>EDI</a:t>
            </a:r>
          </a:p>
        </p:txBody>
      </p:sp>
      <p:pic>
        <p:nvPicPr>
          <p:cNvPr id="202" name="Picture 8" descr="Picture 8"/>
          <p:cNvPicPr>
            <a:picLocks noChangeAspect="1"/>
          </p:cNvPicPr>
          <p:nvPr/>
        </p:nvPicPr>
        <p:blipFill>
          <a:blip r:embed="rId6">
            <a:extLst/>
          </a:blip>
          <a:stretch>
            <a:fillRect/>
          </a:stretch>
        </p:blipFill>
        <p:spPr>
          <a:xfrm>
            <a:off x="1414250" y="5542317"/>
            <a:ext cx="2151592" cy="2151593"/>
          </a:xfrm>
          <a:prstGeom prst="rect">
            <a:avLst/>
          </a:prstGeom>
          <a:ln w="12700">
            <a:miter lim="400000"/>
          </a:ln>
        </p:spPr>
      </p:pic>
      <p:sp>
        <p:nvSpPr>
          <p:cNvPr id="203" name="object 16"/>
          <p:cNvSpPr txBox="1"/>
          <p:nvPr/>
        </p:nvSpPr>
        <p:spPr>
          <a:xfrm>
            <a:off x="1109656" y="7766557"/>
            <a:ext cx="2760778" cy="6099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spcBef>
                <a:spcPts val="100"/>
              </a:spcBef>
              <a:defRPr b="1" spc="-60" sz="2400"/>
            </a:pPr>
            <a:r>
              <a:t>Dr. </a:t>
            </a:r>
            <a:r>
              <a:rPr spc="0"/>
              <a:t>Fred</a:t>
            </a:r>
            <a:r>
              <a:rPr spc="-45"/>
              <a:t> </a:t>
            </a:r>
            <a:r>
              <a:rPr spc="-15"/>
              <a:t>Rivara</a:t>
            </a:r>
          </a:p>
          <a:p>
            <a:pPr algn="ctr"/>
            <a:r>
              <a:t>Vice</a:t>
            </a:r>
            <a:r>
              <a:rPr spc="-23"/>
              <a:t> </a:t>
            </a:r>
            <a:r>
              <a:t>Chair</a:t>
            </a:r>
            <a:r>
              <a:rPr spc="-30"/>
              <a:t> </a:t>
            </a:r>
            <a:r>
              <a:t>of</a:t>
            </a:r>
            <a:r>
              <a:rPr spc="-38"/>
              <a:t> </a:t>
            </a:r>
            <a:r>
              <a:t>Academic</a:t>
            </a:r>
            <a:r>
              <a:rPr spc="-8"/>
              <a:t> </a:t>
            </a:r>
            <a:r>
              <a:rPr spc="-15"/>
              <a:t>Affairs</a:t>
            </a:r>
          </a:p>
        </p:txBody>
      </p:sp>
      <p:pic>
        <p:nvPicPr>
          <p:cNvPr id="204" name="Picture 10" descr="Picture 10"/>
          <p:cNvPicPr>
            <a:picLocks noChangeAspect="1"/>
          </p:cNvPicPr>
          <p:nvPr/>
        </p:nvPicPr>
        <p:blipFill>
          <a:blip r:embed="rId7">
            <a:extLst/>
          </a:blip>
          <a:stretch>
            <a:fillRect/>
          </a:stretch>
        </p:blipFill>
        <p:spPr>
          <a:xfrm>
            <a:off x="5717687" y="5603257"/>
            <a:ext cx="2121343" cy="2121344"/>
          </a:xfrm>
          <a:prstGeom prst="rect">
            <a:avLst/>
          </a:prstGeom>
          <a:ln w="12700">
            <a:miter lim="400000"/>
          </a:ln>
        </p:spPr>
      </p:pic>
      <p:sp>
        <p:nvSpPr>
          <p:cNvPr id="205" name="object 14"/>
          <p:cNvSpPr txBox="1"/>
          <p:nvPr/>
        </p:nvSpPr>
        <p:spPr>
          <a:xfrm>
            <a:off x="4740693" y="7829787"/>
            <a:ext cx="4075332" cy="6099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9050" algn="ctr">
              <a:spcBef>
                <a:spcPts val="100"/>
              </a:spcBef>
              <a:defRPr b="1" spc="-60" sz="2400"/>
            </a:pPr>
            <a:r>
              <a:t>Dr.</a:t>
            </a:r>
            <a:r>
              <a:rPr spc="-68"/>
              <a:t> </a:t>
            </a:r>
            <a:r>
              <a:rPr spc="0"/>
              <a:t>Luke</a:t>
            </a:r>
            <a:r>
              <a:rPr spc="-83"/>
              <a:t> </a:t>
            </a:r>
            <a:r>
              <a:rPr spc="-15"/>
              <a:t>Hoffman</a:t>
            </a:r>
          </a:p>
          <a:p>
            <a:pPr indent="80010" algn="ctr"/>
            <a:r>
              <a:t>Vice</a:t>
            </a:r>
            <a:r>
              <a:rPr spc="-8"/>
              <a:t> </a:t>
            </a:r>
            <a:r>
              <a:t>Chair</a:t>
            </a:r>
            <a:r>
              <a:rPr spc="-23"/>
              <a:t> </a:t>
            </a:r>
            <a:r>
              <a:t>of</a:t>
            </a:r>
            <a:r>
              <a:rPr spc="-23"/>
              <a:t> </a:t>
            </a:r>
            <a:r>
              <a:rPr spc="-15"/>
              <a:t>Research</a:t>
            </a:r>
          </a:p>
        </p:txBody>
      </p:sp>
      <p:pic>
        <p:nvPicPr>
          <p:cNvPr id="206" name="Picture 43" descr="Picture 43"/>
          <p:cNvPicPr>
            <a:picLocks noChangeAspect="1"/>
          </p:cNvPicPr>
          <p:nvPr/>
        </p:nvPicPr>
        <p:blipFill>
          <a:blip r:embed="rId8">
            <a:extLst/>
          </a:blip>
          <a:stretch>
            <a:fillRect/>
          </a:stretch>
        </p:blipFill>
        <p:spPr>
          <a:xfrm>
            <a:off x="10015897" y="5614544"/>
            <a:ext cx="2207199" cy="2112383"/>
          </a:xfrm>
          <a:prstGeom prst="rect">
            <a:avLst/>
          </a:prstGeom>
          <a:ln w="12700">
            <a:miter lim="400000"/>
          </a:ln>
        </p:spPr>
      </p:pic>
      <p:sp>
        <p:nvSpPr>
          <p:cNvPr id="207" name="object 15"/>
          <p:cNvSpPr txBox="1"/>
          <p:nvPr/>
        </p:nvSpPr>
        <p:spPr>
          <a:xfrm>
            <a:off x="9571991" y="7820735"/>
            <a:ext cx="3095008" cy="6099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spcBef>
                <a:spcPts val="100"/>
              </a:spcBef>
              <a:defRPr b="1" spc="-60" sz="2400"/>
            </a:pPr>
            <a:r>
              <a:t>Dr.</a:t>
            </a:r>
            <a:r>
              <a:rPr spc="-38"/>
              <a:t> </a:t>
            </a:r>
            <a:r>
              <a:rPr spc="0"/>
              <a:t>Jack</a:t>
            </a:r>
            <a:r>
              <a:rPr spc="-45"/>
              <a:t> </a:t>
            </a:r>
            <a:r>
              <a:rPr spc="-15"/>
              <a:t>Salerno</a:t>
            </a:r>
          </a:p>
          <a:p>
            <a:pPr algn="ctr"/>
            <a:r>
              <a:t>Vice</a:t>
            </a:r>
            <a:r>
              <a:rPr spc="-8"/>
              <a:t> </a:t>
            </a:r>
            <a:r>
              <a:t>Chair</a:t>
            </a:r>
            <a:r>
              <a:rPr spc="-23"/>
              <a:t> </a:t>
            </a:r>
            <a:r>
              <a:t>of</a:t>
            </a:r>
            <a:r>
              <a:rPr spc="-23"/>
              <a:t> </a:t>
            </a:r>
            <a:r>
              <a:t>Clinical</a:t>
            </a:r>
            <a:r>
              <a:rPr spc="-30"/>
              <a:t> </a:t>
            </a:r>
            <a:r>
              <a:rPr spc="-15"/>
              <a:t>Affairs</a:t>
            </a:r>
          </a:p>
        </p:txBody>
      </p:sp>
      <p:pic>
        <p:nvPicPr>
          <p:cNvPr id="208" name="Picture 45" descr="Picture 45"/>
          <p:cNvPicPr>
            <a:picLocks noChangeAspect="1"/>
          </p:cNvPicPr>
          <p:nvPr/>
        </p:nvPicPr>
        <p:blipFill>
          <a:blip r:embed="rId9">
            <a:extLst/>
          </a:blip>
          <a:stretch>
            <a:fillRect/>
          </a:stretch>
        </p:blipFill>
        <p:spPr>
          <a:xfrm>
            <a:off x="14204136" y="5568634"/>
            <a:ext cx="2121343" cy="2121343"/>
          </a:xfrm>
          <a:prstGeom prst="rect">
            <a:avLst/>
          </a:prstGeom>
          <a:ln w="12700">
            <a:miter lim="400000"/>
          </a:ln>
        </p:spPr>
      </p:pic>
      <p:sp>
        <p:nvSpPr>
          <p:cNvPr id="209" name="object 13"/>
          <p:cNvSpPr txBox="1"/>
          <p:nvPr/>
        </p:nvSpPr>
        <p:spPr>
          <a:xfrm>
            <a:off x="13188475" y="7755956"/>
            <a:ext cx="4152663" cy="6099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953" algn="ctr">
              <a:spcBef>
                <a:spcPts val="100"/>
              </a:spcBef>
              <a:defRPr b="1" sz="2400"/>
            </a:pPr>
            <a:r>
              <a:t>Erin Allen,</a:t>
            </a:r>
            <a:r>
              <a:rPr spc="-30"/>
              <a:t> </a:t>
            </a:r>
            <a:r>
              <a:rPr spc="-38"/>
              <a:t>MHA</a:t>
            </a:r>
          </a:p>
          <a:p>
            <a:pPr algn="ctr"/>
            <a:r>
              <a:t>Vice </a:t>
            </a:r>
            <a:r>
              <a:rPr spc="-30"/>
              <a:t>Chair, </a:t>
            </a:r>
            <a:r>
              <a:rPr spc="-15"/>
              <a:t>Administration</a:t>
            </a:r>
            <a:r>
              <a:rPr spc="-30"/>
              <a:t> </a:t>
            </a:r>
            <a:r>
              <a:t>&amp;</a:t>
            </a:r>
            <a:r>
              <a:rPr spc="-8"/>
              <a:t> </a:t>
            </a:r>
            <a:r>
              <a:rPr spc="-15"/>
              <a:t>Finance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Title 1"/>
          <p:cNvSpPr txBox="1"/>
          <p:nvPr>
            <p:ph type="title"/>
          </p:nvPr>
        </p:nvSpPr>
        <p:spPr>
          <a:xfrm>
            <a:off x="838200" y="1084262"/>
            <a:ext cx="15773400" cy="782638"/>
          </a:xfrm>
          <a:prstGeom prst="rect">
            <a:avLst/>
          </a:prstGeom>
        </p:spPr>
        <p:txBody>
          <a:bodyPr/>
          <a:lstStyle/>
          <a:p>
            <a:pPr/>
            <a:r>
              <a:t>Heading</a:t>
            </a:r>
          </a:p>
        </p:txBody>
      </p:sp>
      <p:sp>
        <p:nvSpPr>
          <p:cNvPr id="212" name="Content Placeholder 2"/>
          <p:cNvSpPr txBox="1"/>
          <p:nvPr/>
        </p:nvSpPr>
        <p:spPr>
          <a:xfrm>
            <a:off x="960119" y="2366009"/>
            <a:ext cx="7863842" cy="518691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nSpc>
                <a:spcPct val="90000"/>
              </a:lnSpc>
              <a:spcBef>
                <a:spcPts val="1000"/>
              </a:spcBef>
              <a:buSzPct val="100000"/>
              <a:buFont typeface="Arial"/>
              <a:buChar char="•"/>
              <a:defRPr sz="2800"/>
            </a:pPr>
            <a:r>
              <a:t>Lorem ipsum dolor sit amet, consectetur adipiscing elit, sed do eiusmod tempor incididunt ut labore et dolore magna aliqua. Ut enim ad minim veniam, quis nostrud exercitation ullamco laboris nisi ut aliquip ex ea commodo consequat. </a:t>
            </a:r>
          </a:p>
          <a:p>
            <a:pPr marL="457200" indent="-457200">
              <a:lnSpc>
                <a:spcPct val="90000"/>
              </a:lnSpc>
              <a:spcBef>
                <a:spcPts val="1000"/>
              </a:spcBef>
              <a:buSzPct val="100000"/>
              <a:buFont typeface="Arial"/>
              <a:buChar char="•"/>
              <a:defRPr sz="2800"/>
            </a:pPr>
          </a:p>
          <a:p>
            <a:pPr marL="457200" indent="-457200">
              <a:lnSpc>
                <a:spcPct val="90000"/>
              </a:lnSpc>
              <a:spcBef>
                <a:spcPts val="1000"/>
              </a:spcBef>
              <a:buSzPct val="100000"/>
              <a:buFont typeface="Arial"/>
              <a:buChar char="•"/>
              <a:defRPr sz="2800"/>
            </a:pPr>
            <a:r>
              <a:t>Lorem ipsum dolor sit amet, consectetur adipiscing elit, sed do eiusmod tempor incididunt ut labore et dolore magna aliqua. Ut enim ad minim veniam, quis nostrud exercitation ullamco laboris nisi ut aliquip ex ea commodo consequat. </a:t>
            </a:r>
          </a:p>
        </p:txBody>
      </p:sp>
      <p:sp>
        <p:nvSpPr>
          <p:cNvPr id="213" name="Freeform 3"/>
          <p:cNvSpPr/>
          <p:nvPr/>
        </p:nvSpPr>
        <p:spPr>
          <a:xfrm>
            <a:off x="10787432" y="1193373"/>
            <a:ext cx="7191363" cy="7484374"/>
          </a:xfrm>
          <a:prstGeom prst="rect">
            <a:avLst/>
          </a:prstGeom>
          <a:solidFill>
            <a:srgbClr val="F2F2F2"/>
          </a:solidFill>
          <a:ln w="12700">
            <a:miter lim="400000"/>
          </a:ln>
        </p:spPr>
        <p:txBody>
          <a:bodyPr lIns="45719" rIns="45719"/>
          <a:lstStyle/>
          <a:p>
            <a:pPr/>
          </a:p>
        </p:txBody>
      </p:sp>
      <p:sp>
        <p:nvSpPr>
          <p:cNvPr id="214" name="Freeform 13"/>
          <p:cNvSpPr/>
          <p:nvPr/>
        </p:nvSpPr>
        <p:spPr>
          <a:xfrm>
            <a:off x="10914194" y="1272076"/>
            <a:ext cx="6951730" cy="7326968"/>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Aptos"/>
        <a:ea typeface="Aptos"/>
        <a:cs typeface="Aptos"/>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Aptos"/>
        <a:ea typeface="Aptos"/>
        <a:cs typeface="Aptos"/>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